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40" r:id="rId1"/>
  </p:sldMasterIdLst>
  <p:notesMasterIdLst>
    <p:notesMasterId r:id="rId54"/>
  </p:notesMasterIdLst>
  <p:sldIdLst>
    <p:sldId id="268" r:id="rId2"/>
    <p:sldId id="257" r:id="rId3"/>
    <p:sldId id="298" r:id="rId4"/>
    <p:sldId id="264" r:id="rId5"/>
    <p:sldId id="265" r:id="rId6"/>
    <p:sldId id="311" r:id="rId7"/>
    <p:sldId id="317" r:id="rId8"/>
    <p:sldId id="314" r:id="rId9"/>
    <p:sldId id="318" r:id="rId10"/>
    <p:sldId id="263" r:id="rId11"/>
    <p:sldId id="277" r:id="rId12"/>
    <p:sldId id="284" r:id="rId13"/>
    <p:sldId id="316" r:id="rId14"/>
    <p:sldId id="266" r:id="rId15"/>
    <p:sldId id="278" r:id="rId16"/>
    <p:sldId id="267" r:id="rId17"/>
    <p:sldId id="279" r:id="rId18"/>
    <p:sldId id="269" r:id="rId19"/>
    <p:sldId id="261" r:id="rId20"/>
    <p:sldId id="297" r:id="rId21"/>
    <p:sldId id="310" r:id="rId22"/>
    <p:sldId id="299" r:id="rId23"/>
    <p:sldId id="315" r:id="rId24"/>
    <p:sldId id="301" r:id="rId25"/>
    <p:sldId id="300" r:id="rId26"/>
    <p:sldId id="270" r:id="rId27"/>
    <p:sldId id="282" r:id="rId28"/>
    <p:sldId id="281" r:id="rId29"/>
    <p:sldId id="283" r:id="rId30"/>
    <p:sldId id="271" r:id="rId31"/>
    <p:sldId id="272" r:id="rId32"/>
    <p:sldId id="302" r:id="rId33"/>
    <p:sldId id="291" r:id="rId34"/>
    <p:sldId id="292" r:id="rId35"/>
    <p:sldId id="293" r:id="rId36"/>
    <p:sldId id="294" r:id="rId37"/>
    <p:sldId id="307" r:id="rId38"/>
    <p:sldId id="308" r:id="rId39"/>
    <p:sldId id="303" r:id="rId40"/>
    <p:sldId id="304" r:id="rId41"/>
    <p:sldId id="305" r:id="rId42"/>
    <p:sldId id="306" r:id="rId43"/>
    <p:sldId id="312" r:id="rId44"/>
    <p:sldId id="313" r:id="rId45"/>
    <p:sldId id="319" r:id="rId46"/>
    <p:sldId id="290" r:id="rId47"/>
    <p:sldId id="286" r:id="rId48"/>
    <p:sldId id="287" r:id="rId49"/>
    <p:sldId id="296" r:id="rId50"/>
    <p:sldId id="309" r:id="rId51"/>
    <p:sldId id="275" r:id="rId52"/>
    <p:sldId id="276" r:id="rId5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41"/>
    <p:restoredTop sz="85960"/>
  </p:normalViewPr>
  <p:slideViewPr>
    <p:cSldViewPr snapToGrid="0" snapToObjects="1">
      <p:cViewPr varScale="1">
        <p:scale>
          <a:sx n="122" d="100"/>
          <a:sy n="122" d="100"/>
        </p:scale>
        <p:origin x="156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_rels/data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_rels/drawing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C6DCC1-17F0-4420-8EDB-5450CFA6C604}" type="doc">
      <dgm:prSet loTypeId="urn:microsoft.com/office/officeart/2008/layout/LinedList" loCatId="list" qsTypeId="urn:microsoft.com/office/officeart/2005/8/quickstyle/simple4" qsCatId="simple" csTypeId="urn:microsoft.com/office/officeart/2005/8/colors/accent3_2" csCatId="accent3" phldr="1"/>
      <dgm:spPr/>
      <dgm:t>
        <a:bodyPr/>
        <a:lstStyle/>
        <a:p>
          <a:endParaRPr lang="en-US"/>
        </a:p>
      </dgm:t>
    </dgm:pt>
    <dgm:pt modelId="{D4E1A3E7-F7B4-428A-B50F-4ED5E5AD551B}">
      <dgm:prSet/>
      <dgm:spPr/>
      <dgm:t>
        <a:bodyPr/>
        <a:lstStyle/>
        <a:p>
          <a:r>
            <a:rPr lang="en-US" dirty="0"/>
            <a:t>Browser Add-Ons</a:t>
          </a:r>
        </a:p>
      </dgm:t>
    </dgm:pt>
    <dgm:pt modelId="{E0D16495-9CD2-4D90-AD74-5AF1BA3F52DD}" type="parTrans" cxnId="{80DE482C-8509-496B-8A9D-4EFDC3B831A2}">
      <dgm:prSet/>
      <dgm:spPr/>
      <dgm:t>
        <a:bodyPr/>
        <a:lstStyle/>
        <a:p>
          <a:endParaRPr lang="en-US"/>
        </a:p>
      </dgm:t>
    </dgm:pt>
    <dgm:pt modelId="{BDCF0EAC-BAE6-4B27-8E80-4CA6F01DC06C}" type="sibTrans" cxnId="{80DE482C-8509-496B-8A9D-4EFDC3B831A2}">
      <dgm:prSet/>
      <dgm:spPr/>
      <dgm:t>
        <a:bodyPr/>
        <a:lstStyle/>
        <a:p>
          <a:endParaRPr lang="en-US"/>
        </a:p>
      </dgm:t>
    </dgm:pt>
    <dgm:pt modelId="{6559C872-382D-4A75-A8E0-D4D6E8D7A189}">
      <dgm:prSet/>
      <dgm:spPr/>
      <dgm:t>
        <a:bodyPr/>
        <a:lstStyle/>
        <a:p>
          <a:r>
            <a:rPr lang="en-US" dirty="0"/>
            <a:t>General Questions</a:t>
          </a:r>
        </a:p>
      </dgm:t>
    </dgm:pt>
    <dgm:pt modelId="{23E257ED-38D4-424B-98D9-816E8BB4B365}" type="parTrans" cxnId="{14D22E5A-23F4-4EDF-BBFD-75C319E2C8E0}">
      <dgm:prSet/>
      <dgm:spPr/>
      <dgm:t>
        <a:bodyPr/>
        <a:lstStyle/>
        <a:p>
          <a:endParaRPr lang="en-US"/>
        </a:p>
      </dgm:t>
    </dgm:pt>
    <dgm:pt modelId="{BA567777-F316-4141-BD62-14DF355DCDEB}" type="sibTrans" cxnId="{14D22E5A-23F4-4EDF-BBFD-75C319E2C8E0}">
      <dgm:prSet/>
      <dgm:spPr/>
      <dgm:t>
        <a:bodyPr/>
        <a:lstStyle/>
        <a:p>
          <a:endParaRPr lang="en-US"/>
        </a:p>
      </dgm:t>
    </dgm:pt>
    <dgm:pt modelId="{6339BA86-0774-4F71-9CFC-0DB610413C5A}">
      <dgm:prSet/>
      <dgm:spPr/>
      <dgm:t>
        <a:bodyPr/>
        <a:lstStyle/>
        <a:p>
          <a:r>
            <a:rPr lang="en-US" dirty="0"/>
            <a:t>Do’s and Don’ts</a:t>
          </a:r>
        </a:p>
      </dgm:t>
    </dgm:pt>
    <dgm:pt modelId="{AAEE52FF-1919-469D-9390-A1D31FA1ECEF}" type="parTrans" cxnId="{E5F0354F-B114-44B0-9D67-5B1BF442E2D1}">
      <dgm:prSet/>
      <dgm:spPr/>
      <dgm:t>
        <a:bodyPr/>
        <a:lstStyle/>
        <a:p>
          <a:endParaRPr lang="en-US"/>
        </a:p>
      </dgm:t>
    </dgm:pt>
    <dgm:pt modelId="{24B365C9-8206-46AC-824F-06DC5769EABA}" type="sibTrans" cxnId="{E5F0354F-B114-44B0-9D67-5B1BF442E2D1}">
      <dgm:prSet/>
      <dgm:spPr/>
      <dgm:t>
        <a:bodyPr/>
        <a:lstStyle/>
        <a:p>
          <a:endParaRPr lang="en-US"/>
        </a:p>
      </dgm:t>
    </dgm:pt>
    <dgm:pt modelId="{AC698C38-4F54-42CD-8706-C3C2C91F5769}">
      <dgm:prSet/>
      <dgm:spPr/>
      <dgm:t>
        <a:bodyPr/>
        <a:lstStyle/>
        <a:p>
          <a:r>
            <a:rPr lang="en-US" dirty="0"/>
            <a:t>CSS Overview</a:t>
          </a:r>
        </a:p>
      </dgm:t>
    </dgm:pt>
    <dgm:pt modelId="{0347F988-E0BB-4F23-94EB-5D2CE6419428}" type="parTrans" cxnId="{9867424A-0918-4918-B425-40FBF5BB6C32}">
      <dgm:prSet/>
      <dgm:spPr/>
      <dgm:t>
        <a:bodyPr/>
        <a:lstStyle/>
        <a:p>
          <a:endParaRPr lang="en-US"/>
        </a:p>
      </dgm:t>
    </dgm:pt>
    <dgm:pt modelId="{38429396-056A-4F67-A19C-C5209467B9D4}" type="sibTrans" cxnId="{9867424A-0918-4918-B425-40FBF5BB6C32}">
      <dgm:prSet/>
      <dgm:spPr/>
      <dgm:t>
        <a:bodyPr/>
        <a:lstStyle/>
        <a:p>
          <a:endParaRPr lang="en-US"/>
        </a:p>
      </dgm:t>
    </dgm:pt>
    <dgm:pt modelId="{D654E3B7-0A4F-49A3-8937-D641C564B6F2}">
      <dgm:prSet/>
      <dgm:spPr/>
      <dgm:t>
        <a:bodyPr/>
        <a:lstStyle/>
        <a:p>
          <a:r>
            <a:rPr lang="en-US" dirty="0"/>
            <a:t>XPATH Overview</a:t>
          </a:r>
        </a:p>
      </dgm:t>
    </dgm:pt>
    <dgm:pt modelId="{866984A7-BC1F-4FEF-99B9-2A9E7ED26CD2}" type="parTrans" cxnId="{C15A9F4F-CC77-4E99-8193-C6474DE7EC78}">
      <dgm:prSet/>
      <dgm:spPr/>
      <dgm:t>
        <a:bodyPr/>
        <a:lstStyle/>
        <a:p>
          <a:endParaRPr lang="en-US"/>
        </a:p>
      </dgm:t>
    </dgm:pt>
    <dgm:pt modelId="{660FFC56-9C7F-4D8A-ADB5-9E502853C39D}" type="sibTrans" cxnId="{C15A9F4F-CC77-4E99-8193-C6474DE7EC78}">
      <dgm:prSet/>
      <dgm:spPr/>
      <dgm:t>
        <a:bodyPr/>
        <a:lstStyle/>
        <a:p>
          <a:endParaRPr lang="en-US"/>
        </a:p>
      </dgm:t>
    </dgm:pt>
    <dgm:pt modelId="{58755ADB-5E4C-4B93-B717-00E20FF82AF9}">
      <dgm:prSet/>
      <dgm:spPr/>
      <dgm:t>
        <a:bodyPr/>
        <a:lstStyle/>
        <a:p>
          <a:r>
            <a:rPr lang="en-US" dirty="0"/>
            <a:t>Questions</a:t>
          </a:r>
        </a:p>
      </dgm:t>
    </dgm:pt>
    <dgm:pt modelId="{8946592A-9C80-4D16-BCB7-09131795D38F}" type="parTrans" cxnId="{46B342E0-9A39-483A-B636-5948BDD01BB8}">
      <dgm:prSet/>
      <dgm:spPr/>
      <dgm:t>
        <a:bodyPr/>
        <a:lstStyle/>
        <a:p>
          <a:endParaRPr lang="en-US"/>
        </a:p>
      </dgm:t>
    </dgm:pt>
    <dgm:pt modelId="{5997E9AA-A3C1-4B44-9F4A-48D9C9D7CBE4}" type="sibTrans" cxnId="{46B342E0-9A39-483A-B636-5948BDD01BB8}">
      <dgm:prSet/>
      <dgm:spPr/>
      <dgm:t>
        <a:bodyPr/>
        <a:lstStyle/>
        <a:p>
          <a:endParaRPr lang="en-US"/>
        </a:p>
      </dgm:t>
    </dgm:pt>
    <dgm:pt modelId="{975F58FE-F766-41E0-944D-689F785944AE}">
      <dgm:prSet/>
      <dgm:spPr/>
      <dgm:t>
        <a:bodyPr/>
        <a:lstStyle/>
        <a:p>
          <a:r>
            <a:rPr lang="en-US" dirty="0"/>
            <a:t>Resources</a:t>
          </a:r>
        </a:p>
      </dgm:t>
    </dgm:pt>
    <dgm:pt modelId="{40427CDA-616D-46BB-9ABD-64DE210BCDB3}" type="parTrans" cxnId="{D2787626-FE99-4933-849D-E524AD8145D0}">
      <dgm:prSet/>
      <dgm:spPr/>
      <dgm:t>
        <a:bodyPr/>
        <a:lstStyle/>
        <a:p>
          <a:endParaRPr lang="en-US"/>
        </a:p>
      </dgm:t>
    </dgm:pt>
    <dgm:pt modelId="{54E4EB10-7CFD-411E-BDF6-EA874026A4C8}" type="sibTrans" cxnId="{D2787626-FE99-4933-849D-E524AD8145D0}">
      <dgm:prSet/>
      <dgm:spPr/>
      <dgm:t>
        <a:bodyPr/>
        <a:lstStyle/>
        <a:p>
          <a:endParaRPr lang="en-US"/>
        </a:p>
      </dgm:t>
    </dgm:pt>
    <dgm:pt modelId="{319D2E63-0454-F940-9CAB-0A34611D49B7}">
      <dgm:prSet/>
      <dgm:spPr/>
      <dgm:t>
        <a:bodyPr/>
        <a:lstStyle/>
        <a:p>
          <a:r>
            <a:rPr lang="en-US" dirty="0"/>
            <a:t>Replicating CSS in XPATH</a:t>
          </a:r>
        </a:p>
      </dgm:t>
    </dgm:pt>
    <dgm:pt modelId="{11C363DA-3C10-714D-B068-BED810B6A861}" type="parTrans" cxnId="{E2502686-FA1E-B145-B099-6D0C8AEB137F}">
      <dgm:prSet/>
      <dgm:spPr/>
      <dgm:t>
        <a:bodyPr/>
        <a:lstStyle/>
        <a:p>
          <a:endParaRPr lang="en-US"/>
        </a:p>
      </dgm:t>
    </dgm:pt>
    <dgm:pt modelId="{AAE530A3-ADFA-2B41-86CB-11F1DE146CFF}" type="sibTrans" cxnId="{E2502686-FA1E-B145-B099-6D0C8AEB137F}">
      <dgm:prSet/>
      <dgm:spPr/>
      <dgm:t>
        <a:bodyPr/>
        <a:lstStyle/>
        <a:p>
          <a:endParaRPr lang="en-US"/>
        </a:p>
      </dgm:t>
    </dgm:pt>
    <dgm:pt modelId="{112C9499-73A9-C643-93A4-5AF2E4F01056}" type="pres">
      <dgm:prSet presAssocID="{ABC6DCC1-17F0-4420-8EDB-5450CFA6C604}" presName="vert0" presStyleCnt="0">
        <dgm:presLayoutVars>
          <dgm:dir/>
          <dgm:animOne val="branch"/>
          <dgm:animLvl val="lvl"/>
        </dgm:presLayoutVars>
      </dgm:prSet>
      <dgm:spPr/>
    </dgm:pt>
    <dgm:pt modelId="{EB3E3B28-B11F-A648-A8BC-DAFE4E178085}" type="pres">
      <dgm:prSet presAssocID="{D4E1A3E7-F7B4-428A-B50F-4ED5E5AD551B}" presName="thickLine" presStyleLbl="alignNode1" presStyleIdx="0" presStyleCnt="8"/>
      <dgm:spPr/>
    </dgm:pt>
    <dgm:pt modelId="{D906FA58-275B-0040-9645-E60D1B48D041}" type="pres">
      <dgm:prSet presAssocID="{D4E1A3E7-F7B4-428A-B50F-4ED5E5AD551B}" presName="horz1" presStyleCnt="0"/>
      <dgm:spPr/>
    </dgm:pt>
    <dgm:pt modelId="{BB473517-916B-474D-9A55-182B6CA2C48B}" type="pres">
      <dgm:prSet presAssocID="{D4E1A3E7-F7B4-428A-B50F-4ED5E5AD551B}" presName="tx1" presStyleLbl="revTx" presStyleIdx="0" presStyleCnt="8"/>
      <dgm:spPr/>
    </dgm:pt>
    <dgm:pt modelId="{0C6A76BC-A374-4D43-819B-4858DDE4DF27}" type="pres">
      <dgm:prSet presAssocID="{D4E1A3E7-F7B4-428A-B50F-4ED5E5AD551B}" presName="vert1" presStyleCnt="0"/>
      <dgm:spPr/>
    </dgm:pt>
    <dgm:pt modelId="{2A39C05B-FBF4-D245-BBB2-6B820B78424C}" type="pres">
      <dgm:prSet presAssocID="{6559C872-382D-4A75-A8E0-D4D6E8D7A189}" presName="thickLine" presStyleLbl="alignNode1" presStyleIdx="1" presStyleCnt="8"/>
      <dgm:spPr/>
    </dgm:pt>
    <dgm:pt modelId="{2BBA5545-C3DF-F949-9DD3-E225566E01C0}" type="pres">
      <dgm:prSet presAssocID="{6559C872-382D-4A75-A8E0-D4D6E8D7A189}" presName="horz1" presStyleCnt="0"/>
      <dgm:spPr/>
    </dgm:pt>
    <dgm:pt modelId="{B1C6A233-B864-C542-9FA1-EB752D618BA2}" type="pres">
      <dgm:prSet presAssocID="{6559C872-382D-4A75-A8E0-D4D6E8D7A189}" presName="tx1" presStyleLbl="revTx" presStyleIdx="1" presStyleCnt="8"/>
      <dgm:spPr/>
    </dgm:pt>
    <dgm:pt modelId="{24FF8B43-FA5C-9943-B4C8-B60F667C1DB7}" type="pres">
      <dgm:prSet presAssocID="{6559C872-382D-4A75-A8E0-D4D6E8D7A189}" presName="vert1" presStyleCnt="0"/>
      <dgm:spPr/>
    </dgm:pt>
    <dgm:pt modelId="{87113637-5B77-F849-9322-0A94F0E4A17E}" type="pres">
      <dgm:prSet presAssocID="{6339BA86-0774-4F71-9CFC-0DB610413C5A}" presName="thickLine" presStyleLbl="alignNode1" presStyleIdx="2" presStyleCnt="8"/>
      <dgm:spPr/>
    </dgm:pt>
    <dgm:pt modelId="{28553361-2FAC-7A44-BBA9-B45DD16E3FD3}" type="pres">
      <dgm:prSet presAssocID="{6339BA86-0774-4F71-9CFC-0DB610413C5A}" presName="horz1" presStyleCnt="0"/>
      <dgm:spPr/>
    </dgm:pt>
    <dgm:pt modelId="{23ABA202-5A64-7741-8ABE-B37AAE7DD340}" type="pres">
      <dgm:prSet presAssocID="{6339BA86-0774-4F71-9CFC-0DB610413C5A}" presName="tx1" presStyleLbl="revTx" presStyleIdx="2" presStyleCnt="8"/>
      <dgm:spPr/>
    </dgm:pt>
    <dgm:pt modelId="{0712A8D6-64BF-FB4B-A6E3-FF5622F54B03}" type="pres">
      <dgm:prSet presAssocID="{6339BA86-0774-4F71-9CFC-0DB610413C5A}" presName="vert1" presStyleCnt="0"/>
      <dgm:spPr/>
    </dgm:pt>
    <dgm:pt modelId="{6A89DD76-B5F3-2B4A-AA95-50B7845E9A3C}" type="pres">
      <dgm:prSet presAssocID="{AC698C38-4F54-42CD-8706-C3C2C91F5769}" presName="thickLine" presStyleLbl="alignNode1" presStyleIdx="3" presStyleCnt="8"/>
      <dgm:spPr/>
    </dgm:pt>
    <dgm:pt modelId="{DA4C3FE8-6F40-0B46-82BD-D8537196B2E7}" type="pres">
      <dgm:prSet presAssocID="{AC698C38-4F54-42CD-8706-C3C2C91F5769}" presName="horz1" presStyleCnt="0"/>
      <dgm:spPr/>
    </dgm:pt>
    <dgm:pt modelId="{158AA797-D79C-F74D-B608-CA18614DF061}" type="pres">
      <dgm:prSet presAssocID="{AC698C38-4F54-42CD-8706-C3C2C91F5769}" presName="tx1" presStyleLbl="revTx" presStyleIdx="3" presStyleCnt="8"/>
      <dgm:spPr/>
    </dgm:pt>
    <dgm:pt modelId="{42D31EA7-CB25-3F49-927A-BA26AA98EB08}" type="pres">
      <dgm:prSet presAssocID="{AC698C38-4F54-42CD-8706-C3C2C91F5769}" presName="vert1" presStyleCnt="0"/>
      <dgm:spPr/>
    </dgm:pt>
    <dgm:pt modelId="{740AA224-76B4-C14A-9D51-20432551E135}" type="pres">
      <dgm:prSet presAssocID="{D654E3B7-0A4F-49A3-8937-D641C564B6F2}" presName="thickLine" presStyleLbl="alignNode1" presStyleIdx="4" presStyleCnt="8"/>
      <dgm:spPr/>
    </dgm:pt>
    <dgm:pt modelId="{B837DB54-2AF9-0047-AAFA-ED35A28A0226}" type="pres">
      <dgm:prSet presAssocID="{D654E3B7-0A4F-49A3-8937-D641C564B6F2}" presName="horz1" presStyleCnt="0"/>
      <dgm:spPr/>
    </dgm:pt>
    <dgm:pt modelId="{3D727F35-98D0-FC4A-B0AF-D309FFF0620A}" type="pres">
      <dgm:prSet presAssocID="{D654E3B7-0A4F-49A3-8937-D641C564B6F2}" presName="tx1" presStyleLbl="revTx" presStyleIdx="4" presStyleCnt="8"/>
      <dgm:spPr/>
    </dgm:pt>
    <dgm:pt modelId="{5CF82542-E442-F948-8B77-F1ED81AA3291}" type="pres">
      <dgm:prSet presAssocID="{D654E3B7-0A4F-49A3-8937-D641C564B6F2}" presName="vert1" presStyleCnt="0"/>
      <dgm:spPr/>
    </dgm:pt>
    <dgm:pt modelId="{2A559867-1E7C-7A48-AAF3-6333F84CEBF9}" type="pres">
      <dgm:prSet presAssocID="{319D2E63-0454-F940-9CAB-0A34611D49B7}" presName="thickLine" presStyleLbl="alignNode1" presStyleIdx="5" presStyleCnt="8"/>
      <dgm:spPr/>
    </dgm:pt>
    <dgm:pt modelId="{6E66A85A-2ABE-7A48-9CF7-3A143902305D}" type="pres">
      <dgm:prSet presAssocID="{319D2E63-0454-F940-9CAB-0A34611D49B7}" presName="horz1" presStyleCnt="0"/>
      <dgm:spPr/>
    </dgm:pt>
    <dgm:pt modelId="{9361EC05-5A18-D046-97FC-968E5701816E}" type="pres">
      <dgm:prSet presAssocID="{319D2E63-0454-F940-9CAB-0A34611D49B7}" presName="tx1" presStyleLbl="revTx" presStyleIdx="5" presStyleCnt="8"/>
      <dgm:spPr/>
    </dgm:pt>
    <dgm:pt modelId="{532CD9DA-4299-374C-94ED-7E0A74098CB9}" type="pres">
      <dgm:prSet presAssocID="{319D2E63-0454-F940-9CAB-0A34611D49B7}" presName="vert1" presStyleCnt="0"/>
      <dgm:spPr/>
    </dgm:pt>
    <dgm:pt modelId="{FBB8B033-4F13-4540-9B11-54035435A58B}" type="pres">
      <dgm:prSet presAssocID="{58755ADB-5E4C-4B93-B717-00E20FF82AF9}" presName="thickLine" presStyleLbl="alignNode1" presStyleIdx="6" presStyleCnt="8"/>
      <dgm:spPr/>
    </dgm:pt>
    <dgm:pt modelId="{AF44B97F-825C-454A-82FD-4E69F9C9CC8A}" type="pres">
      <dgm:prSet presAssocID="{58755ADB-5E4C-4B93-B717-00E20FF82AF9}" presName="horz1" presStyleCnt="0"/>
      <dgm:spPr/>
    </dgm:pt>
    <dgm:pt modelId="{B7DECFEE-8BD6-AC43-B345-B61C12DE66A6}" type="pres">
      <dgm:prSet presAssocID="{58755ADB-5E4C-4B93-B717-00E20FF82AF9}" presName="tx1" presStyleLbl="revTx" presStyleIdx="6" presStyleCnt="8"/>
      <dgm:spPr/>
    </dgm:pt>
    <dgm:pt modelId="{3DD754BC-EA32-2E40-950F-EC70F1501827}" type="pres">
      <dgm:prSet presAssocID="{58755ADB-5E4C-4B93-B717-00E20FF82AF9}" presName="vert1" presStyleCnt="0"/>
      <dgm:spPr/>
    </dgm:pt>
    <dgm:pt modelId="{4A90E40F-F779-0045-A792-9DA522A3E170}" type="pres">
      <dgm:prSet presAssocID="{975F58FE-F766-41E0-944D-689F785944AE}" presName="thickLine" presStyleLbl="alignNode1" presStyleIdx="7" presStyleCnt="8"/>
      <dgm:spPr/>
    </dgm:pt>
    <dgm:pt modelId="{22D62A5B-FC22-9549-8E77-0710412B842B}" type="pres">
      <dgm:prSet presAssocID="{975F58FE-F766-41E0-944D-689F785944AE}" presName="horz1" presStyleCnt="0"/>
      <dgm:spPr/>
    </dgm:pt>
    <dgm:pt modelId="{FA38BE73-FF99-324C-B015-39F241E04587}" type="pres">
      <dgm:prSet presAssocID="{975F58FE-F766-41E0-944D-689F785944AE}" presName="tx1" presStyleLbl="revTx" presStyleIdx="7" presStyleCnt="8"/>
      <dgm:spPr/>
    </dgm:pt>
    <dgm:pt modelId="{B5011097-A392-374E-BDDD-2E03E664EDBB}" type="pres">
      <dgm:prSet presAssocID="{975F58FE-F766-41E0-944D-689F785944AE}" presName="vert1" presStyleCnt="0"/>
      <dgm:spPr/>
    </dgm:pt>
  </dgm:ptLst>
  <dgm:cxnLst>
    <dgm:cxn modelId="{FCD6AF25-5B0F-3A41-8CF6-29FE082A3E94}" type="presOf" srcId="{D654E3B7-0A4F-49A3-8937-D641C564B6F2}" destId="{3D727F35-98D0-FC4A-B0AF-D309FFF0620A}" srcOrd="0" destOrd="0" presId="urn:microsoft.com/office/officeart/2008/layout/LinedList"/>
    <dgm:cxn modelId="{D2787626-FE99-4933-849D-E524AD8145D0}" srcId="{ABC6DCC1-17F0-4420-8EDB-5450CFA6C604}" destId="{975F58FE-F766-41E0-944D-689F785944AE}" srcOrd="7" destOrd="0" parTransId="{40427CDA-616D-46BB-9ABD-64DE210BCDB3}" sibTransId="{54E4EB10-7CFD-411E-BDF6-EA874026A4C8}"/>
    <dgm:cxn modelId="{80DE482C-8509-496B-8A9D-4EFDC3B831A2}" srcId="{ABC6DCC1-17F0-4420-8EDB-5450CFA6C604}" destId="{D4E1A3E7-F7B4-428A-B50F-4ED5E5AD551B}" srcOrd="0" destOrd="0" parTransId="{E0D16495-9CD2-4D90-AD74-5AF1BA3F52DD}" sibTransId="{BDCF0EAC-BAE6-4B27-8E80-4CA6F01DC06C}"/>
    <dgm:cxn modelId="{CE508046-F5F1-A74B-BE61-B6AC436AA857}" type="presOf" srcId="{58755ADB-5E4C-4B93-B717-00E20FF82AF9}" destId="{B7DECFEE-8BD6-AC43-B345-B61C12DE66A6}" srcOrd="0" destOrd="0" presId="urn:microsoft.com/office/officeart/2008/layout/LinedList"/>
    <dgm:cxn modelId="{9867424A-0918-4918-B425-40FBF5BB6C32}" srcId="{ABC6DCC1-17F0-4420-8EDB-5450CFA6C604}" destId="{AC698C38-4F54-42CD-8706-C3C2C91F5769}" srcOrd="3" destOrd="0" parTransId="{0347F988-E0BB-4F23-94EB-5D2CE6419428}" sibTransId="{38429396-056A-4F67-A19C-C5209467B9D4}"/>
    <dgm:cxn modelId="{E5F0354F-B114-44B0-9D67-5B1BF442E2D1}" srcId="{ABC6DCC1-17F0-4420-8EDB-5450CFA6C604}" destId="{6339BA86-0774-4F71-9CFC-0DB610413C5A}" srcOrd="2" destOrd="0" parTransId="{AAEE52FF-1919-469D-9390-A1D31FA1ECEF}" sibTransId="{24B365C9-8206-46AC-824F-06DC5769EABA}"/>
    <dgm:cxn modelId="{C15A9F4F-CC77-4E99-8193-C6474DE7EC78}" srcId="{ABC6DCC1-17F0-4420-8EDB-5450CFA6C604}" destId="{D654E3B7-0A4F-49A3-8937-D641C564B6F2}" srcOrd="4" destOrd="0" parTransId="{866984A7-BC1F-4FEF-99B9-2A9E7ED26CD2}" sibTransId="{660FFC56-9C7F-4D8A-ADB5-9E502853C39D}"/>
    <dgm:cxn modelId="{CB3FBB55-6893-3C42-B341-9A55D6C54823}" type="presOf" srcId="{ABC6DCC1-17F0-4420-8EDB-5450CFA6C604}" destId="{112C9499-73A9-C643-93A4-5AF2E4F01056}" srcOrd="0" destOrd="0" presId="urn:microsoft.com/office/officeart/2008/layout/LinedList"/>
    <dgm:cxn modelId="{14D22E5A-23F4-4EDF-BBFD-75C319E2C8E0}" srcId="{ABC6DCC1-17F0-4420-8EDB-5450CFA6C604}" destId="{6559C872-382D-4A75-A8E0-D4D6E8D7A189}" srcOrd="1" destOrd="0" parTransId="{23E257ED-38D4-424B-98D9-816E8BB4B365}" sibTransId="{BA567777-F316-4141-BD62-14DF355DCDEB}"/>
    <dgm:cxn modelId="{EDAC9C65-FD8F-9441-B981-0544859CF3DA}" type="presOf" srcId="{6559C872-382D-4A75-A8E0-D4D6E8D7A189}" destId="{B1C6A233-B864-C542-9FA1-EB752D618BA2}" srcOrd="0" destOrd="0" presId="urn:microsoft.com/office/officeart/2008/layout/LinedList"/>
    <dgm:cxn modelId="{E2502686-FA1E-B145-B099-6D0C8AEB137F}" srcId="{ABC6DCC1-17F0-4420-8EDB-5450CFA6C604}" destId="{319D2E63-0454-F940-9CAB-0A34611D49B7}" srcOrd="5" destOrd="0" parTransId="{11C363DA-3C10-714D-B068-BED810B6A861}" sibTransId="{AAE530A3-ADFA-2B41-86CB-11F1DE146CFF}"/>
    <dgm:cxn modelId="{F4501093-D158-604C-8B64-81B8A4094BE4}" type="presOf" srcId="{975F58FE-F766-41E0-944D-689F785944AE}" destId="{FA38BE73-FF99-324C-B015-39F241E04587}" srcOrd="0" destOrd="0" presId="urn:microsoft.com/office/officeart/2008/layout/LinedList"/>
    <dgm:cxn modelId="{2F6309A6-FC00-3C4D-9129-D9583409D695}" type="presOf" srcId="{319D2E63-0454-F940-9CAB-0A34611D49B7}" destId="{9361EC05-5A18-D046-97FC-968E5701816E}" srcOrd="0" destOrd="0" presId="urn:microsoft.com/office/officeart/2008/layout/LinedList"/>
    <dgm:cxn modelId="{A612C9B6-90AD-894E-B5B5-7646210BBF4B}" type="presOf" srcId="{AC698C38-4F54-42CD-8706-C3C2C91F5769}" destId="{158AA797-D79C-F74D-B608-CA18614DF061}" srcOrd="0" destOrd="0" presId="urn:microsoft.com/office/officeart/2008/layout/LinedList"/>
    <dgm:cxn modelId="{080D31D0-BDCF-7342-89A4-268B75C89674}" type="presOf" srcId="{6339BA86-0774-4F71-9CFC-0DB610413C5A}" destId="{23ABA202-5A64-7741-8ABE-B37AAE7DD340}" srcOrd="0" destOrd="0" presId="urn:microsoft.com/office/officeart/2008/layout/LinedList"/>
    <dgm:cxn modelId="{4F07ABDF-4D79-9546-9BA0-4F5336882555}" type="presOf" srcId="{D4E1A3E7-F7B4-428A-B50F-4ED5E5AD551B}" destId="{BB473517-916B-474D-9A55-182B6CA2C48B}" srcOrd="0" destOrd="0" presId="urn:microsoft.com/office/officeart/2008/layout/LinedList"/>
    <dgm:cxn modelId="{46B342E0-9A39-483A-B636-5948BDD01BB8}" srcId="{ABC6DCC1-17F0-4420-8EDB-5450CFA6C604}" destId="{58755ADB-5E4C-4B93-B717-00E20FF82AF9}" srcOrd="6" destOrd="0" parTransId="{8946592A-9C80-4D16-BCB7-09131795D38F}" sibTransId="{5997E9AA-A3C1-4B44-9F4A-48D9C9D7CBE4}"/>
    <dgm:cxn modelId="{EB61C4E9-8FDD-2A4E-956A-AE5F8F9B826D}" type="presParOf" srcId="{112C9499-73A9-C643-93A4-5AF2E4F01056}" destId="{EB3E3B28-B11F-A648-A8BC-DAFE4E178085}" srcOrd="0" destOrd="0" presId="urn:microsoft.com/office/officeart/2008/layout/LinedList"/>
    <dgm:cxn modelId="{303FAC48-7EEE-D548-946F-06C0C09B1963}" type="presParOf" srcId="{112C9499-73A9-C643-93A4-5AF2E4F01056}" destId="{D906FA58-275B-0040-9645-E60D1B48D041}" srcOrd="1" destOrd="0" presId="urn:microsoft.com/office/officeart/2008/layout/LinedList"/>
    <dgm:cxn modelId="{2E3162BA-9531-C046-980A-5B161EE737D5}" type="presParOf" srcId="{D906FA58-275B-0040-9645-E60D1B48D041}" destId="{BB473517-916B-474D-9A55-182B6CA2C48B}" srcOrd="0" destOrd="0" presId="urn:microsoft.com/office/officeart/2008/layout/LinedList"/>
    <dgm:cxn modelId="{8CD2003A-A71C-8E45-944F-94DD76BEC8A4}" type="presParOf" srcId="{D906FA58-275B-0040-9645-E60D1B48D041}" destId="{0C6A76BC-A374-4D43-819B-4858DDE4DF27}" srcOrd="1" destOrd="0" presId="urn:microsoft.com/office/officeart/2008/layout/LinedList"/>
    <dgm:cxn modelId="{52BEF0EE-C017-DE41-9CE0-3812261A7474}" type="presParOf" srcId="{112C9499-73A9-C643-93A4-5AF2E4F01056}" destId="{2A39C05B-FBF4-D245-BBB2-6B820B78424C}" srcOrd="2" destOrd="0" presId="urn:microsoft.com/office/officeart/2008/layout/LinedList"/>
    <dgm:cxn modelId="{FBF061CD-08D1-8A4B-AFEA-1F976A491CB9}" type="presParOf" srcId="{112C9499-73A9-C643-93A4-5AF2E4F01056}" destId="{2BBA5545-C3DF-F949-9DD3-E225566E01C0}" srcOrd="3" destOrd="0" presId="urn:microsoft.com/office/officeart/2008/layout/LinedList"/>
    <dgm:cxn modelId="{F13BB9C8-B926-5045-8965-0D4284A8271A}" type="presParOf" srcId="{2BBA5545-C3DF-F949-9DD3-E225566E01C0}" destId="{B1C6A233-B864-C542-9FA1-EB752D618BA2}" srcOrd="0" destOrd="0" presId="urn:microsoft.com/office/officeart/2008/layout/LinedList"/>
    <dgm:cxn modelId="{812D0343-3FA9-1C46-BC11-F5D5F96D4C55}" type="presParOf" srcId="{2BBA5545-C3DF-F949-9DD3-E225566E01C0}" destId="{24FF8B43-FA5C-9943-B4C8-B60F667C1DB7}" srcOrd="1" destOrd="0" presId="urn:microsoft.com/office/officeart/2008/layout/LinedList"/>
    <dgm:cxn modelId="{8FB36FBE-E6B9-364D-9507-C5C9436FA84A}" type="presParOf" srcId="{112C9499-73A9-C643-93A4-5AF2E4F01056}" destId="{87113637-5B77-F849-9322-0A94F0E4A17E}" srcOrd="4" destOrd="0" presId="urn:microsoft.com/office/officeart/2008/layout/LinedList"/>
    <dgm:cxn modelId="{DC2C382F-AD62-3B43-8B5E-E5DA605B4B6F}" type="presParOf" srcId="{112C9499-73A9-C643-93A4-5AF2E4F01056}" destId="{28553361-2FAC-7A44-BBA9-B45DD16E3FD3}" srcOrd="5" destOrd="0" presId="urn:microsoft.com/office/officeart/2008/layout/LinedList"/>
    <dgm:cxn modelId="{AF4BF6DF-40C3-834D-9313-57951EDD292A}" type="presParOf" srcId="{28553361-2FAC-7A44-BBA9-B45DD16E3FD3}" destId="{23ABA202-5A64-7741-8ABE-B37AAE7DD340}" srcOrd="0" destOrd="0" presId="urn:microsoft.com/office/officeart/2008/layout/LinedList"/>
    <dgm:cxn modelId="{348E5519-EECC-E342-B4BA-FCDA57B6AEEB}" type="presParOf" srcId="{28553361-2FAC-7A44-BBA9-B45DD16E3FD3}" destId="{0712A8D6-64BF-FB4B-A6E3-FF5622F54B03}" srcOrd="1" destOrd="0" presId="urn:microsoft.com/office/officeart/2008/layout/LinedList"/>
    <dgm:cxn modelId="{877EFE38-899A-8444-A18B-0E34DBF142DB}" type="presParOf" srcId="{112C9499-73A9-C643-93A4-5AF2E4F01056}" destId="{6A89DD76-B5F3-2B4A-AA95-50B7845E9A3C}" srcOrd="6" destOrd="0" presId="urn:microsoft.com/office/officeart/2008/layout/LinedList"/>
    <dgm:cxn modelId="{7827AED9-742F-A243-AC1F-BA46CCC57721}" type="presParOf" srcId="{112C9499-73A9-C643-93A4-5AF2E4F01056}" destId="{DA4C3FE8-6F40-0B46-82BD-D8537196B2E7}" srcOrd="7" destOrd="0" presId="urn:microsoft.com/office/officeart/2008/layout/LinedList"/>
    <dgm:cxn modelId="{735AB010-CC4A-D54B-A1FF-69D582BA5C2A}" type="presParOf" srcId="{DA4C3FE8-6F40-0B46-82BD-D8537196B2E7}" destId="{158AA797-D79C-F74D-B608-CA18614DF061}" srcOrd="0" destOrd="0" presId="urn:microsoft.com/office/officeart/2008/layout/LinedList"/>
    <dgm:cxn modelId="{704CADD0-E62B-2D40-90D0-48FC8D4E6707}" type="presParOf" srcId="{DA4C3FE8-6F40-0B46-82BD-D8537196B2E7}" destId="{42D31EA7-CB25-3F49-927A-BA26AA98EB08}" srcOrd="1" destOrd="0" presId="urn:microsoft.com/office/officeart/2008/layout/LinedList"/>
    <dgm:cxn modelId="{1A37CBB3-AE8D-5D4E-8A82-0BB0BC345B93}" type="presParOf" srcId="{112C9499-73A9-C643-93A4-5AF2E4F01056}" destId="{740AA224-76B4-C14A-9D51-20432551E135}" srcOrd="8" destOrd="0" presId="urn:microsoft.com/office/officeart/2008/layout/LinedList"/>
    <dgm:cxn modelId="{504408CF-7753-C940-8896-84F2EBE1737C}" type="presParOf" srcId="{112C9499-73A9-C643-93A4-5AF2E4F01056}" destId="{B837DB54-2AF9-0047-AAFA-ED35A28A0226}" srcOrd="9" destOrd="0" presId="urn:microsoft.com/office/officeart/2008/layout/LinedList"/>
    <dgm:cxn modelId="{186B2D69-8F8A-2C45-97C3-3B21EF16245C}" type="presParOf" srcId="{B837DB54-2AF9-0047-AAFA-ED35A28A0226}" destId="{3D727F35-98D0-FC4A-B0AF-D309FFF0620A}" srcOrd="0" destOrd="0" presId="urn:microsoft.com/office/officeart/2008/layout/LinedList"/>
    <dgm:cxn modelId="{87657147-3284-8D40-9EFD-47FE7A758A3F}" type="presParOf" srcId="{B837DB54-2AF9-0047-AAFA-ED35A28A0226}" destId="{5CF82542-E442-F948-8B77-F1ED81AA3291}" srcOrd="1" destOrd="0" presId="urn:microsoft.com/office/officeart/2008/layout/LinedList"/>
    <dgm:cxn modelId="{FDF89669-EEC2-8449-9915-6E323CBF7A8D}" type="presParOf" srcId="{112C9499-73A9-C643-93A4-5AF2E4F01056}" destId="{2A559867-1E7C-7A48-AAF3-6333F84CEBF9}" srcOrd="10" destOrd="0" presId="urn:microsoft.com/office/officeart/2008/layout/LinedList"/>
    <dgm:cxn modelId="{0507282A-9443-A645-8A49-DCC6A2EE9478}" type="presParOf" srcId="{112C9499-73A9-C643-93A4-5AF2E4F01056}" destId="{6E66A85A-2ABE-7A48-9CF7-3A143902305D}" srcOrd="11" destOrd="0" presId="urn:microsoft.com/office/officeart/2008/layout/LinedList"/>
    <dgm:cxn modelId="{F6AC9086-3356-B14D-949C-2F57CA70A6E0}" type="presParOf" srcId="{6E66A85A-2ABE-7A48-9CF7-3A143902305D}" destId="{9361EC05-5A18-D046-97FC-968E5701816E}" srcOrd="0" destOrd="0" presId="urn:microsoft.com/office/officeart/2008/layout/LinedList"/>
    <dgm:cxn modelId="{964356DE-C2CF-8C45-97C5-4FBC5FFAA15B}" type="presParOf" srcId="{6E66A85A-2ABE-7A48-9CF7-3A143902305D}" destId="{532CD9DA-4299-374C-94ED-7E0A74098CB9}" srcOrd="1" destOrd="0" presId="urn:microsoft.com/office/officeart/2008/layout/LinedList"/>
    <dgm:cxn modelId="{89E4A64E-B7D3-5C48-BC9E-BDD6F94810F2}" type="presParOf" srcId="{112C9499-73A9-C643-93A4-5AF2E4F01056}" destId="{FBB8B033-4F13-4540-9B11-54035435A58B}" srcOrd="12" destOrd="0" presId="urn:microsoft.com/office/officeart/2008/layout/LinedList"/>
    <dgm:cxn modelId="{3CB8D42F-0A36-7045-BB01-43420F246221}" type="presParOf" srcId="{112C9499-73A9-C643-93A4-5AF2E4F01056}" destId="{AF44B97F-825C-454A-82FD-4E69F9C9CC8A}" srcOrd="13" destOrd="0" presId="urn:microsoft.com/office/officeart/2008/layout/LinedList"/>
    <dgm:cxn modelId="{21FCD5C4-ADC8-B04E-858A-EBAC11ABCFC2}" type="presParOf" srcId="{AF44B97F-825C-454A-82FD-4E69F9C9CC8A}" destId="{B7DECFEE-8BD6-AC43-B345-B61C12DE66A6}" srcOrd="0" destOrd="0" presId="urn:microsoft.com/office/officeart/2008/layout/LinedList"/>
    <dgm:cxn modelId="{FABFD82C-C4DB-094C-9A4F-A686552F5147}" type="presParOf" srcId="{AF44B97F-825C-454A-82FD-4E69F9C9CC8A}" destId="{3DD754BC-EA32-2E40-950F-EC70F1501827}" srcOrd="1" destOrd="0" presId="urn:microsoft.com/office/officeart/2008/layout/LinedList"/>
    <dgm:cxn modelId="{9E6AF0C4-9F18-4044-AC9C-E61C2196EEBB}" type="presParOf" srcId="{112C9499-73A9-C643-93A4-5AF2E4F01056}" destId="{4A90E40F-F779-0045-A792-9DA522A3E170}" srcOrd="14" destOrd="0" presId="urn:microsoft.com/office/officeart/2008/layout/LinedList"/>
    <dgm:cxn modelId="{F9879B9D-A438-2442-B015-ADF448A6E523}" type="presParOf" srcId="{112C9499-73A9-C643-93A4-5AF2E4F01056}" destId="{22D62A5B-FC22-9549-8E77-0710412B842B}" srcOrd="15" destOrd="0" presId="urn:microsoft.com/office/officeart/2008/layout/LinedList"/>
    <dgm:cxn modelId="{648F21F1-F5CB-694C-8863-A8C6E4F209F4}" type="presParOf" srcId="{22D62A5B-FC22-9549-8E77-0710412B842B}" destId="{FA38BE73-FF99-324C-B015-39F241E04587}" srcOrd="0" destOrd="0" presId="urn:microsoft.com/office/officeart/2008/layout/LinedList"/>
    <dgm:cxn modelId="{52463E08-0739-484F-B547-BF9B60AC6DB8}" type="presParOf" srcId="{22D62A5B-FC22-9549-8E77-0710412B842B}" destId="{B5011097-A392-374E-BDDD-2E03E664EDBB}"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A2F509-8633-43B7-845A-A3E48109E033}" type="doc">
      <dgm:prSet loTypeId="urn:microsoft.com/office/officeart/2016/7/layout/BasicLinearProcessNumbered" loCatId="process" qsTypeId="urn:microsoft.com/office/officeart/2005/8/quickstyle/simple1" qsCatId="simple" csTypeId="urn:microsoft.com/office/officeart/2005/8/colors/colorful5" csCatId="colorful"/>
      <dgm:spPr/>
      <dgm:t>
        <a:bodyPr/>
        <a:lstStyle/>
        <a:p>
          <a:endParaRPr lang="en-US"/>
        </a:p>
      </dgm:t>
    </dgm:pt>
    <dgm:pt modelId="{90CC0644-A558-4C00-8440-BE056CA316DC}">
      <dgm:prSet/>
      <dgm:spPr/>
      <dgm:t>
        <a:bodyPr/>
        <a:lstStyle/>
        <a:p>
          <a:r>
            <a:rPr lang="en-US"/>
            <a:t>I’m not a “Master of Selectors”. </a:t>
          </a:r>
        </a:p>
      </dgm:t>
    </dgm:pt>
    <dgm:pt modelId="{9A7F6487-5238-4328-9247-46C5C954ED56}" type="parTrans" cxnId="{B9D8BDCB-AF37-4B38-AAD1-90655C39DA32}">
      <dgm:prSet/>
      <dgm:spPr/>
      <dgm:t>
        <a:bodyPr/>
        <a:lstStyle/>
        <a:p>
          <a:endParaRPr lang="en-US"/>
        </a:p>
      </dgm:t>
    </dgm:pt>
    <dgm:pt modelId="{F9362495-3A58-4685-B1C0-45EEEFDBE899}" type="sibTrans" cxnId="{B9D8BDCB-AF37-4B38-AAD1-90655C39DA32}">
      <dgm:prSet phldrT="1" phldr="0"/>
      <dgm:spPr/>
      <dgm:t>
        <a:bodyPr/>
        <a:lstStyle/>
        <a:p>
          <a:r>
            <a:rPr lang="en-US"/>
            <a:t>1</a:t>
          </a:r>
        </a:p>
      </dgm:t>
    </dgm:pt>
    <dgm:pt modelId="{D2506034-1CAE-4340-94F7-15343419A37F}">
      <dgm:prSet/>
      <dgm:spPr/>
      <dgm:t>
        <a:bodyPr/>
        <a:lstStyle/>
        <a:p>
          <a:r>
            <a:rPr lang="en-US"/>
            <a:t>Alex Kolesnyk schools me in Xpath selectors often.</a:t>
          </a:r>
        </a:p>
      </dgm:t>
    </dgm:pt>
    <dgm:pt modelId="{ECB6784B-4547-4C98-8FC8-652D51199C82}" type="parTrans" cxnId="{67BFB6A1-416B-4340-8C50-76AB3A4F686B}">
      <dgm:prSet/>
      <dgm:spPr/>
      <dgm:t>
        <a:bodyPr/>
        <a:lstStyle/>
        <a:p>
          <a:endParaRPr lang="en-US"/>
        </a:p>
      </dgm:t>
    </dgm:pt>
    <dgm:pt modelId="{8FC6E45B-3FB3-4DBD-AE25-8DFAC87965C0}" type="sibTrans" cxnId="{67BFB6A1-416B-4340-8C50-76AB3A4F686B}">
      <dgm:prSet/>
      <dgm:spPr/>
      <dgm:t>
        <a:bodyPr/>
        <a:lstStyle/>
        <a:p>
          <a:endParaRPr lang="en-US"/>
        </a:p>
      </dgm:t>
    </dgm:pt>
    <dgm:pt modelId="{08D34715-4C63-47B7-8BFE-275860E9CE69}">
      <dgm:prSet/>
      <dgm:spPr/>
      <dgm:t>
        <a:bodyPr/>
        <a:lstStyle/>
        <a:p>
          <a:r>
            <a:rPr lang="en-US"/>
            <a:t>We are only scratching the surface of what you can do with selectors.</a:t>
          </a:r>
        </a:p>
      </dgm:t>
    </dgm:pt>
    <dgm:pt modelId="{78C704BC-E78A-4011-9304-191975B5A167}" type="parTrans" cxnId="{8F4498AB-83AE-41F0-998F-AE1AA6523A32}">
      <dgm:prSet/>
      <dgm:spPr/>
      <dgm:t>
        <a:bodyPr/>
        <a:lstStyle/>
        <a:p>
          <a:endParaRPr lang="en-US"/>
        </a:p>
      </dgm:t>
    </dgm:pt>
    <dgm:pt modelId="{3C519E8D-8006-4B7B-BC3B-BDB076F8183A}" type="sibTrans" cxnId="{8F4498AB-83AE-41F0-998F-AE1AA6523A32}">
      <dgm:prSet phldrT="2" phldr="0"/>
      <dgm:spPr/>
      <dgm:t>
        <a:bodyPr/>
        <a:lstStyle/>
        <a:p>
          <a:r>
            <a:rPr lang="en-US"/>
            <a:t>2</a:t>
          </a:r>
        </a:p>
      </dgm:t>
    </dgm:pt>
    <dgm:pt modelId="{299CFEA3-DAEE-4E84-9A73-C5DACB7DD3EB}">
      <dgm:prSet/>
      <dgm:spPr/>
      <dgm:t>
        <a:bodyPr/>
        <a:lstStyle/>
        <a:p>
          <a:r>
            <a:rPr lang="en-US"/>
            <a:t>There are a lot of tables in this presentations. Sorry.</a:t>
          </a:r>
        </a:p>
      </dgm:t>
    </dgm:pt>
    <dgm:pt modelId="{C3C3FA71-0D2C-4CC7-9627-D6D16CECD026}" type="parTrans" cxnId="{AC669C2D-B302-4871-BC62-478B8BA90DBE}">
      <dgm:prSet/>
      <dgm:spPr/>
      <dgm:t>
        <a:bodyPr/>
        <a:lstStyle/>
        <a:p>
          <a:endParaRPr lang="en-US"/>
        </a:p>
      </dgm:t>
    </dgm:pt>
    <dgm:pt modelId="{F297DE14-EAC7-44F5-BFC8-2BAC565D4DD5}" type="sibTrans" cxnId="{AC669C2D-B302-4871-BC62-478B8BA90DBE}">
      <dgm:prSet phldrT="3" phldr="0"/>
      <dgm:spPr/>
      <dgm:t>
        <a:bodyPr/>
        <a:lstStyle/>
        <a:p>
          <a:r>
            <a:rPr lang="en-US"/>
            <a:t>3</a:t>
          </a:r>
        </a:p>
      </dgm:t>
    </dgm:pt>
    <dgm:pt modelId="{6F4C52D3-EEAE-6D4D-8E5B-9D0232A5D86A}" type="pres">
      <dgm:prSet presAssocID="{11A2F509-8633-43B7-845A-A3E48109E033}" presName="Name0" presStyleCnt="0">
        <dgm:presLayoutVars>
          <dgm:animLvl val="lvl"/>
          <dgm:resizeHandles val="exact"/>
        </dgm:presLayoutVars>
      </dgm:prSet>
      <dgm:spPr/>
    </dgm:pt>
    <dgm:pt modelId="{5D292446-6436-B242-97F8-9E1BD5E12029}" type="pres">
      <dgm:prSet presAssocID="{90CC0644-A558-4C00-8440-BE056CA316DC}" presName="compositeNode" presStyleCnt="0">
        <dgm:presLayoutVars>
          <dgm:bulletEnabled val="1"/>
        </dgm:presLayoutVars>
      </dgm:prSet>
      <dgm:spPr/>
    </dgm:pt>
    <dgm:pt modelId="{CBD24F1A-7CB9-C64C-8E1A-2A688435772E}" type="pres">
      <dgm:prSet presAssocID="{90CC0644-A558-4C00-8440-BE056CA316DC}" presName="bgRect" presStyleLbl="bgAccFollowNode1" presStyleIdx="0" presStyleCnt="3"/>
      <dgm:spPr/>
    </dgm:pt>
    <dgm:pt modelId="{0F4E35D0-318A-FD4E-BA9A-02039F0CF457}" type="pres">
      <dgm:prSet presAssocID="{F9362495-3A58-4685-B1C0-45EEEFDBE899}" presName="sibTransNodeCircle" presStyleLbl="alignNode1" presStyleIdx="0" presStyleCnt="6">
        <dgm:presLayoutVars>
          <dgm:chMax val="0"/>
          <dgm:bulletEnabled/>
        </dgm:presLayoutVars>
      </dgm:prSet>
      <dgm:spPr/>
    </dgm:pt>
    <dgm:pt modelId="{544A38EF-08AB-7D4C-8A6A-EBBF45D50505}" type="pres">
      <dgm:prSet presAssocID="{90CC0644-A558-4C00-8440-BE056CA316DC}" presName="bottomLine" presStyleLbl="alignNode1" presStyleIdx="1" presStyleCnt="6">
        <dgm:presLayoutVars/>
      </dgm:prSet>
      <dgm:spPr/>
    </dgm:pt>
    <dgm:pt modelId="{922A65A1-0D5F-904C-9286-C736A52AFE87}" type="pres">
      <dgm:prSet presAssocID="{90CC0644-A558-4C00-8440-BE056CA316DC}" presName="nodeText" presStyleLbl="bgAccFollowNode1" presStyleIdx="0" presStyleCnt="3">
        <dgm:presLayoutVars>
          <dgm:bulletEnabled val="1"/>
        </dgm:presLayoutVars>
      </dgm:prSet>
      <dgm:spPr/>
    </dgm:pt>
    <dgm:pt modelId="{DCE29CCC-328B-4D40-BF36-BFAFBAC41FFD}" type="pres">
      <dgm:prSet presAssocID="{F9362495-3A58-4685-B1C0-45EEEFDBE899}" presName="sibTrans" presStyleCnt="0"/>
      <dgm:spPr/>
    </dgm:pt>
    <dgm:pt modelId="{8995C016-301F-AE46-8C13-78A4AAFCD292}" type="pres">
      <dgm:prSet presAssocID="{08D34715-4C63-47B7-8BFE-275860E9CE69}" presName="compositeNode" presStyleCnt="0">
        <dgm:presLayoutVars>
          <dgm:bulletEnabled val="1"/>
        </dgm:presLayoutVars>
      </dgm:prSet>
      <dgm:spPr/>
    </dgm:pt>
    <dgm:pt modelId="{777730E7-AE11-2944-9A5C-1C95765F7271}" type="pres">
      <dgm:prSet presAssocID="{08D34715-4C63-47B7-8BFE-275860E9CE69}" presName="bgRect" presStyleLbl="bgAccFollowNode1" presStyleIdx="1" presStyleCnt="3"/>
      <dgm:spPr/>
    </dgm:pt>
    <dgm:pt modelId="{9285BD52-9141-8343-BF2F-8EB98ED32BD1}" type="pres">
      <dgm:prSet presAssocID="{3C519E8D-8006-4B7B-BC3B-BDB076F8183A}" presName="sibTransNodeCircle" presStyleLbl="alignNode1" presStyleIdx="2" presStyleCnt="6">
        <dgm:presLayoutVars>
          <dgm:chMax val="0"/>
          <dgm:bulletEnabled/>
        </dgm:presLayoutVars>
      </dgm:prSet>
      <dgm:spPr/>
    </dgm:pt>
    <dgm:pt modelId="{4151DDE6-525C-0542-ACB1-B10A7A94D725}" type="pres">
      <dgm:prSet presAssocID="{08D34715-4C63-47B7-8BFE-275860E9CE69}" presName="bottomLine" presStyleLbl="alignNode1" presStyleIdx="3" presStyleCnt="6">
        <dgm:presLayoutVars/>
      </dgm:prSet>
      <dgm:spPr/>
    </dgm:pt>
    <dgm:pt modelId="{466F9A20-DBF2-A342-AF4B-9BA39A4762DB}" type="pres">
      <dgm:prSet presAssocID="{08D34715-4C63-47B7-8BFE-275860E9CE69}" presName="nodeText" presStyleLbl="bgAccFollowNode1" presStyleIdx="1" presStyleCnt="3">
        <dgm:presLayoutVars>
          <dgm:bulletEnabled val="1"/>
        </dgm:presLayoutVars>
      </dgm:prSet>
      <dgm:spPr/>
    </dgm:pt>
    <dgm:pt modelId="{1749CDAA-ADD7-C441-8C79-6BCB177E4D06}" type="pres">
      <dgm:prSet presAssocID="{3C519E8D-8006-4B7B-BC3B-BDB076F8183A}" presName="sibTrans" presStyleCnt="0"/>
      <dgm:spPr/>
    </dgm:pt>
    <dgm:pt modelId="{9BB6C5C1-0D91-E847-B9B9-0575A1648FC2}" type="pres">
      <dgm:prSet presAssocID="{299CFEA3-DAEE-4E84-9A73-C5DACB7DD3EB}" presName="compositeNode" presStyleCnt="0">
        <dgm:presLayoutVars>
          <dgm:bulletEnabled val="1"/>
        </dgm:presLayoutVars>
      </dgm:prSet>
      <dgm:spPr/>
    </dgm:pt>
    <dgm:pt modelId="{B4DDC08D-3116-0545-88E8-7795E13775DB}" type="pres">
      <dgm:prSet presAssocID="{299CFEA3-DAEE-4E84-9A73-C5DACB7DD3EB}" presName="bgRect" presStyleLbl="bgAccFollowNode1" presStyleIdx="2" presStyleCnt="3"/>
      <dgm:spPr/>
    </dgm:pt>
    <dgm:pt modelId="{38814D97-59E3-E54F-A47B-BE9496259A90}" type="pres">
      <dgm:prSet presAssocID="{F297DE14-EAC7-44F5-BFC8-2BAC565D4DD5}" presName="sibTransNodeCircle" presStyleLbl="alignNode1" presStyleIdx="4" presStyleCnt="6">
        <dgm:presLayoutVars>
          <dgm:chMax val="0"/>
          <dgm:bulletEnabled/>
        </dgm:presLayoutVars>
      </dgm:prSet>
      <dgm:spPr/>
    </dgm:pt>
    <dgm:pt modelId="{64B91BB0-AB68-D045-8B10-347C4257B7D1}" type="pres">
      <dgm:prSet presAssocID="{299CFEA3-DAEE-4E84-9A73-C5DACB7DD3EB}" presName="bottomLine" presStyleLbl="alignNode1" presStyleIdx="5" presStyleCnt="6">
        <dgm:presLayoutVars/>
      </dgm:prSet>
      <dgm:spPr/>
    </dgm:pt>
    <dgm:pt modelId="{2FBBD835-3462-004D-801A-BB92B6280F43}" type="pres">
      <dgm:prSet presAssocID="{299CFEA3-DAEE-4E84-9A73-C5DACB7DD3EB}" presName="nodeText" presStyleLbl="bgAccFollowNode1" presStyleIdx="2" presStyleCnt="3">
        <dgm:presLayoutVars>
          <dgm:bulletEnabled val="1"/>
        </dgm:presLayoutVars>
      </dgm:prSet>
      <dgm:spPr/>
    </dgm:pt>
  </dgm:ptLst>
  <dgm:cxnLst>
    <dgm:cxn modelId="{0E973914-F88B-B94D-95DF-810B3F8921EB}" type="presOf" srcId="{F9362495-3A58-4685-B1C0-45EEEFDBE899}" destId="{0F4E35D0-318A-FD4E-BA9A-02039F0CF457}" srcOrd="0" destOrd="0" presId="urn:microsoft.com/office/officeart/2016/7/layout/BasicLinearProcessNumbered"/>
    <dgm:cxn modelId="{084BB327-0241-8D46-990C-69CDA86026C5}" type="presOf" srcId="{299CFEA3-DAEE-4E84-9A73-C5DACB7DD3EB}" destId="{B4DDC08D-3116-0545-88E8-7795E13775DB}" srcOrd="0" destOrd="0" presId="urn:microsoft.com/office/officeart/2016/7/layout/BasicLinearProcessNumbered"/>
    <dgm:cxn modelId="{AC669C2D-B302-4871-BC62-478B8BA90DBE}" srcId="{11A2F509-8633-43B7-845A-A3E48109E033}" destId="{299CFEA3-DAEE-4E84-9A73-C5DACB7DD3EB}" srcOrd="2" destOrd="0" parTransId="{C3C3FA71-0D2C-4CC7-9627-D6D16CECD026}" sibTransId="{F297DE14-EAC7-44F5-BFC8-2BAC565D4DD5}"/>
    <dgm:cxn modelId="{E8D93A3A-5682-6547-AD61-1580BE8C20DE}" type="presOf" srcId="{299CFEA3-DAEE-4E84-9A73-C5DACB7DD3EB}" destId="{2FBBD835-3462-004D-801A-BB92B6280F43}" srcOrd="1" destOrd="0" presId="urn:microsoft.com/office/officeart/2016/7/layout/BasicLinearProcessNumbered"/>
    <dgm:cxn modelId="{7FC1C956-905E-4647-9614-EB87A567DEF3}" type="presOf" srcId="{F297DE14-EAC7-44F5-BFC8-2BAC565D4DD5}" destId="{38814D97-59E3-E54F-A47B-BE9496259A90}" srcOrd="0" destOrd="0" presId="urn:microsoft.com/office/officeart/2016/7/layout/BasicLinearProcessNumbered"/>
    <dgm:cxn modelId="{79A7AF69-AC4B-FD4D-8411-7FB70DD24531}" type="presOf" srcId="{11A2F509-8633-43B7-845A-A3E48109E033}" destId="{6F4C52D3-EEAE-6D4D-8E5B-9D0232A5D86A}" srcOrd="0" destOrd="0" presId="urn:microsoft.com/office/officeart/2016/7/layout/BasicLinearProcessNumbered"/>
    <dgm:cxn modelId="{80FA326C-97B2-C445-9169-8248FAF93A57}" type="presOf" srcId="{08D34715-4C63-47B7-8BFE-275860E9CE69}" destId="{777730E7-AE11-2944-9A5C-1C95765F7271}" srcOrd="0" destOrd="0" presId="urn:microsoft.com/office/officeart/2016/7/layout/BasicLinearProcessNumbered"/>
    <dgm:cxn modelId="{86C53173-A6C1-7643-8445-B169F2A0878E}" type="presOf" srcId="{D2506034-1CAE-4340-94F7-15343419A37F}" destId="{922A65A1-0D5F-904C-9286-C736A52AFE87}" srcOrd="0" destOrd="1" presId="urn:microsoft.com/office/officeart/2016/7/layout/BasicLinearProcessNumbered"/>
    <dgm:cxn modelId="{E7A4EA74-BE4C-F94C-9281-EBCF79328937}" type="presOf" srcId="{90CC0644-A558-4C00-8440-BE056CA316DC}" destId="{CBD24F1A-7CB9-C64C-8E1A-2A688435772E}" srcOrd="0" destOrd="0" presId="urn:microsoft.com/office/officeart/2016/7/layout/BasicLinearProcessNumbered"/>
    <dgm:cxn modelId="{09F2A483-9E65-9444-A11C-8F6AC5D5C770}" type="presOf" srcId="{90CC0644-A558-4C00-8440-BE056CA316DC}" destId="{922A65A1-0D5F-904C-9286-C736A52AFE87}" srcOrd="1" destOrd="0" presId="urn:microsoft.com/office/officeart/2016/7/layout/BasicLinearProcessNumbered"/>
    <dgm:cxn modelId="{2C342E85-D028-7042-BE5B-14425DAC0728}" type="presOf" srcId="{08D34715-4C63-47B7-8BFE-275860E9CE69}" destId="{466F9A20-DBF2-A342-AF4B-9BA39A4762DB}" srcOrd="1" destOrd="0" presId="urn:microsoft.com/office/officeart/2016/7/layout/BasicLinearProcessNumbered"/>
    <dgm:cxn modelId="{67BFB6A1-416B-4340-8C50-76AB3A4F686B}" srcId="{90CC0644-A558-4C00-8440-BE056CA316DC}" destId="{D2506034-1CAE-4340-94F7-15343419A37F}" srcOrd="0" destOrd="0" parTransId="{ECB6784B-4547-4C98-8FC8-652D51199C82}" sibTransId="{8FC6E45B-3FB3-4DBD-AE25-8DFAC87965C0}"/>
    <dgm:cxn modelId="{8F4498AB-83AE-41F0-998F-AE1AA6523A32}" srcId="{11A2F509-8633-43B7-845A-A3E48109E033}" destId="{08D34715-4C63-47B7-8BFE-275860E9CE69}" srcOrd="1" destOrd="0" parTransId="{78C704BC-E78A-4011-9304-191975B5A167}" sibTransId="{3C519E8D-8006-4B7B-BC3B-BDB076F8183A}"/>
    <dgm:cxn modelId="{B9D8BDCB-AF37-4B38-AAD1-90655C39DA32}" srcId="{11A2F509-8633-43B7-845A-A3E48109E033}" destId="{90CC0644-A558-4C00-8440-BE056CA316DC}" srcOrd="0" destOrd="0" parTransId="{9A7F6487-5238-4328-9247-46C5C954ED56}" sibTransId="{F9362495-3A58-4685-B1C0-45EEEFDBE899}"/>
    <dgm:cxn modelId="{2980B4EF-6F80-8A43-AE6F-24C230A1339D}" type="presOf" srcId="{3C519E8D-8006-4B7B-BC3B-BDB076F8183A}" destId="{9285BD52-9141-8343-BF2F-8EB98ED32BD1}" srcOrd="0" destOrd="0" presId="urn:microsoft.com/office/officeart/2016/7/layout/BasicLinearProcessNumbered"/>
    <dgm:cxn modelId="{51685672-0D7F-3043-B391-88541F7A7FFC}" type="presParOf" srcId="{6F4C52D3-EEAE-6D4D-8E5B-9D0232A5D86A}" destId="{5D292446-6436-B242-97F8-9E1BD5E12029}" srcOrd="0" destOrd="0" presId="urn:microsoft.com/office/officeart/2016/7/layout/BasicLinearProcessNumbered"/>
    <dgm:cxn modelId="{9EE7FAD6-25EF-E148-9FD5-3E4AB2D4B9DD}" type="presParOf" srcId="{5D292446-6436-B242-97F8-9E1BD5E12029}" destId="{CBD24F1A-7CB9-C64C-8E1A-2A688435772E}" srcOrd="0" destOrd="0" presId="urn:microsoft.com/office/officeart/2016/7/layout/BasicLinearProcessNumbered"/>
    <dgm:cxn modelId="{E945FE82-5594-3940-AA3D-E61EF45E8B00}" type="presParOf" srcId="{5D292446-6436-B242-97F8-9E1BD5E12029}" destId="{0F4E35D0-318A-FD4E-BA9A-02039F0CF457}" srcOrd="1" destOrd="0" presId="urn:microsoft.com/office/officeart/2016/7/layout/BasicLinearProcessNumbered"/>
    <dgm:cxn modelId="{E5126A1B-CB27-BA41-B77B-9B8604BCE3A6}" type="presParOf" srcId="{5D292446-6436-B242-97F8-9E1BD5E12029}" destId="{544A38EF-08AB-7D4C-8A6A-EBBF45D50505}" srcOrd="2" destOrd="0" presId="urn:microsoft.com/office/officeart/2016/7/layout/BasicLinearProcessNumbered"/>
    <dgm:cxn modelId="{BB2028DB-71B9-734B-A62A-734AB898FFF1}" type="presParOf" srcId="{5D292446-6436-B242-97F8-9E1BD5E12029}" destId="{922A65A1-0D5F-904C-9286-C736A52AFE87}" srcOrd="3" destOrd="0" presId="urn:microsoft.com/office/officeart/2016/7/layout/BasicLinearProcessNumbered"/>
    <dgm:cxn modelId="{16A13BFA-C2AB-A24A-951A-B11B17EF9FCE}" type="presParOf" srcId="{6F4C52D3-EEAE-6D4D-8E5B-9D0232A5D86A}" destId="{DCE29CCC-328B-4D40-BF36-BFAFBAC41FFD}" srcOrd="1" destOrd="0" presId="urn:microsoft.com/office/officeart/2016/7/layout/BasicLinearProcessNumbered"/>
    <dgm:cxn modelId="{2C24FD02-2482-5441-818B-190108B74C34}" type="presParOf" srcId="{6F4C52D3-EEAE-6D4D-8E5B-9D0232A5D86A}" destId="{8995C016-301F-AE46-8C13-78A4AAFCD292}" srcOrd="2" destOrd="0" presId="urn:microsoft.com/office/officeart/2016/7/layout/BasicLinearProcessNumbered"/>
    <dgm:cxn modelId="{5F94FF36-3E76-B849-917E-B0703A8FE07E}" type="presParOf" srcId="{8995C016-301F-AE46-8C13-78A4AAFCD292}" destId="{777730E7-AE11-2944-9A5C-1C95765F7271}" srcOrd="0" destOrd="0" presId="urn:microsoft.com/office/officeart/2016/7/layout/BasicLinearProcessNumbered"/>
    <dgm:cxn modelId="{77ED8953-46C9-8F41-B76A-1AA1D37C41E0}" type="presParOf" srcId="{8995C016-301F-AE46-8C13-78A4AAFCD292}" destId="{9285BD52-9141-8343-BF2F-8EB98ED32BD1}" srcOrd="1" destOrd="0" presId="urn:microsoft.com/office/officeart/2016/7/layout/BasicLinearProcessNumbered"/>
    <dgm:cxn modelId="{81D18F26-E1B2-F742-9C13-19EB7AB214F5}" type="presParOf" srcId="{8995C016-301F-AE46-8C13-78A4AAFCD292}" destId="{4151DDE6-525C-0542-ACB1-B10A7A94D725}" srcOrd="2" destOrd="0" presId="urn:microsoft.com/office/officeart/2016/7/layout/BasicLinearProcessNumbered"/>
    <dgm:cxn modelId="{03FB4BE9-D5A7-D14C-87C4-EB5807FCE5B3}" type="presParOf" srcId="{8995C016-301F-AE46-8C13-78A4AAFCD292}" destId="{466F9A20-DBF2-A342-AF4B-9BA39A4762DB}" srcOrd="3" destOrd="0" presId="urn:microsoft.com/office/officeart/2016/7/layout/BasicLinearProcessNumbered"/>
    <dgm:cxn modelId="{AA95CC66-705A-8E4E-9532-111E4B306F7E}" type="presParOf" srcId="{6F4C52D3-EEAE-6D4D-8E5B-9D0232A5D86A}" destId="{1749CDAA-ADD7-C441-8C79-6BCB177E4D06}" srcOrd="3" destOrd="0" presId="urn:microsoft.com/office/officeart/2016/7/layout/BasicLinearProcessNumbered"/>
    <dgm:cxn modelId="{895248B8-A2D2-964A-8172-6E5F2B770A4D}" type="presParOf" srcId="{6F4C52D3-EEAE-6D4D-8E5B-9D0232A5D86A}" destId="{9BB6C5C1-0D91-E847-B9B9-0575A1648FC2}" srcOrd="4" destOrd="0" presId="urn:microsoft.com/office/officeart/2016/7/layout/BasicLinearProcessNumbered"/>
    <dgm:cxn modelId="{0F092F31-FB30-FE4F-8A2C-C66606FC4D54}" type="presParOf" srcId="{9BB6C5C1-0D91-E847-B9B9-0575A1648FC2}" destId="{B4DDC08D-3116-0545-88E8-7795E13775DB}" srcOrd="0" destOrd="0" presId="urn:microsoft.com/office/officeart/2016/7/layout/BasicLinearProcessNumbered"/>
    <dgm:cxn modelId="{D2006F6B-DC16-D34C-9F5F-29130604E207}" type="presParOf" srcId="{9BB6C5C1-0D91-E847-B9B9-0575A1648FC2}" destId="{38814D97-59E3-E54F-A47B-BE9496259A90}" srcOrd="1" destOrd="0" presId="urn:microsoft.com/office/officeart/2016/7/layout/BasicLinearProcessNumbered"/>
    <dgm:cxn modelId="{DDD22670-B54D-714F-8C06-051164F12FDA}" type="presParOf" srcId="{9BB6C5C1-0D91-E847-B9B9-0575A1648FC2}" destId="{64B91BB0-AB68-D045-8B10-347C4257B7D1}" srcOrd="2" destOrd="0" presId="urn:microsoft.com/office/officeart/2016/7/layout/BasicLinearProcessNumbered"/>
    <dgm:cxn modelId="{7B58AFF9-DF90-834D-9A9B-7F4FED9BCEC1}" type="presParOf" srcId="{9BB6C5C1-0D91-E847-B9B9-0575A1648FC2}" destId="{2FBBD835-3462-004D-801A-BB92B6280F43}" srcOrd="3" destOrd="0" presId="urn:microsoft.com/office/officeart/2016/7/layout/BasicLinear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B4B573F-CD19-4FC5-84B4-ED6CFCA72645}" type="doc">
      <dgm:prSet loTypeId="urn:microsoft.com/office/officeart/2018/5/layout/CenteredIconLabelDescriptionList" loCatId="icon" qsTypeId="urn:microsoft.com/office/officeart/2005/8/quickstyle/simple4" qsCatId="simple" csTypeId="urn:microsoft.com/office/officeart/2018/5/colors/Iconchunking_neutralbg_colorful1" csCatId="colorful" phldr="1"/>
      <dgm:spPr/>
      <dgm:t>
        <a:bodyPr/>
        <a:lstStyle/>
        <a:p>
          <a:endParaRPr lang="en-US"/>
        </a:p>
      </dgm:t>
    </dgm:pt>
    <dgm:pt modelId="{4C59F410-6467-4986-92E5-FA9844D23C8B}">
      <dgm:prSet/>
      <dgm:spPr/>
      <dgm:t>
        <a:bodyPr/>
        <a:lstStyle/>
        <a:p>
          <a:pPr>
            <a:defRPr b="1"/>
          </a:pPr>
          <a:r>
            <a:rPr lang="en-US" i="1" u="sng"/>
            <a:t>Chrome</a:t>
          </a:r>
          <a:endParaRPr lang="en-US"/>
        </a:p>
      </dgm:t>
    </dgm:pt>
    <dgm:pt modelId="{1DAE7B72-CBD5-429B-A3D2-5054E593D8F9}" type="parTrans" cxnId="{BA5B7889-BEAE-437A-83AD-4DAE8FD40B2E}">
      <dgm:prSet/>
      <dgm:spPr/>
      <dgm:t>
        <a:bodyPr/>
        <a:lstStyle/>
        <a:p>
          <a:endParaRPr lang="en-US"/>
        </a:p>
      </dgm:t>
    </dgm:pt>
    <dgm:pt modelId="{38FE96B2-6A2F-413F-BF39-14C4EDA68784}" type="sibTrans" cxnId="{BA5B7889-BEAE-437A-83AD-4DAE8FD40B2E}">
      <dgm:prSet/>
      <dgm:spPr/>
      <dgm:t>
        <a:bodyPr/>
        <a:lstStyle/>
        <a:p>
          <a:endParaRPr lang="en-US"/>
        </a:p>
      </dgm:t>
    </dgm:pt>
    <dgm:pt modelId="{58DE2024-2A16-4E65-9C3B-3FBDA698B941}">
      <dgm:prSet/>
      <dgm:spPr/>
      <dgm:t>
        <a:bodyPr/>
        <a:lstStyle/>
        <a:p>
          <a:pPr algn="l">
            <a:buFont typeface="Arial" panose="020B0604020202020204" pitchFamily="34" charset="0"/>
            <a:buChar char="•"/>
          </a:pPr>
          <a:r>
            <a:rPr lang="en-US" b="1" dirty="0"/>
            <a:t>- Live Preview of CSS/Less/Sass</a:t>
          </a:r>
          <a:endParaRPr lang="en-US" dirty="0"/>
        </a:p>
      </dgm:t>
    </dgm:pt>
    <dgm:pt modelId="{6D047942-9368-4FB9-9C27-C2FCC0613259}" type="parTrans" cxnId="{E944D2DB-20BB-4C81-88D4-A5A30AB536AF}">
      <dgm:prSet/>
      <dgm:spPr/>
      <dgm:t>
        <a:bodyPr/>
        <a:lstStyle/>
        <a:p>
          <a:endParaRPr lang="en-US"/>
        </a:p>
      </dgm:t>
    </dgm:pt>
    <dgm:pt modelId="{7EF57678-0820-4649-9830-6D7D3A5461DC}" type="sibTrans" cxnId="{E944D2DB-20BB-4C81-88D4-A5A30AB536AF}">
      <dgm:prSet/>
      <dgm:spPr/>
      <dgm:t>
        <a:bodyPr/>
        <a:lstStyle/>
        <a:p>
          <a:endParaRPr lang="en-US"/>
        </a:p>
      </dgm:t>
    </dgm:pt>
    <dgm:pt modelId="{AA755D03-92A9-4670-83AA-0F01479A853D}">
      <dgm:prSet/>
      <dgm:spPr/>
      <dgm:t>
        <a:bodyPr/>
        <a:lstStyle/>
        <a:p>
          <a:pPr algn="l">
            <a:buFont typeface="Arial" panose="020B0604020202020204" pitchFamily="34" charset="0"/>
            <a:buChar char="•"/>
          </a:pPr>
          <a:r>
            <a:rPr lang="en-US" b="1" dirty="0"/>
            <a:t>- Xpath Helper</a:t>
          </a:r>
          <a:endParaRPr lang="en-US" dirty="0"/>
        </a:p>
      </dgm:t>
    </dgm:pt>
    <dgm:pt modelId="{2AFD3FAE-2B0F-4D5D-9669-702B6142B055}" type="parTrans" cxnId="{C1110CF0-364C-46B0-8093-69DC0D8EAB5B}">
      <dgm:prSet/>
      <dgm:spPr/>
      <dgm:t>
        <a:bodyPr/>
        <a:lstStyle/>
        <a:p>
          <a:endParaRPr lang="en-US"/>
        </a:p>
      </dgm:t>
    </dgm:pt>
    <dgm:pt modelId="{D1A34061-8EC8-4007-9DDA-DF253AF5C6B7}" type="sibTrans" cxnId="{C1110CF0-364C-46B0-8093-69DC0D8EAB5B}">
      <dgm:prSet/>
      <dgm:spPr/>
      <dgm:t>
        <a:bodyPr/>
        <a:lstStyle/>
        <a:p>
          <a:endParaRPr lang="en-US"/>
        </a:p>
      </dgm:t>
    </dgm:pt>
    <dgm:pt modelId="{F4DD540A-56FE-46AD-BE8A-F4BA0BE95E0C}">
      <dgm:prSet/>
      <dgm:spPr/>
      <dgm:t>
        <a:bodyPr/>
        <a:lstStyle/>
        <a:p>
          <a:pPr>
            <a:defRPr b="1"/>
          </a:pPr>
          <a:r>
            <a:rPr lang="en-US" i="1" u="sng" dirty="0" err="1"/>
            <a:t>FireFox</a:t>
          </a:r>
          <a:endParaRPr lang="en-US" dirty="0"/>
        </a:p>
      </dgm:t>
    </dgm:pt>
    <dgm:pt modelId="{647E9076-2611-4FB6-BF6C-AC3A3C1460EA}" type="parTrans" cxnId="{D4E30FDB-04A7-413F-ACC5-0DB37CAEF4A5}">
      <dgm:prSet/>
      <dgm:spPr/>
      <dgm:t>
        <a:bodyPr/>
        <a:lstStyle/>
        <a:p>
          <a:endParaRPr lang="en-US"/>
        </a:p>
      </dgm:t>
    </dgm:pt>
    <dgm:pt modelId="{2F502BD5-947D-4A0C-8167-DA0A7071C020}" type="sibTrans" cxnId="{D4E30FDB-04A7-413F-ACC5-0DB37CAEF4A5}">
      <dgm:prSet/>
      <dgm:spPr/>
      <dgm:t>
        <a:bodyPr/>
        <a:lstStyle/>
        <a:p>
          <a:endParaRPr lang="en-US"/>
        </a:p>
      </dgm:t>
    </dgm:pt>
    <dgm:pt modelId="{5BBC8BE2-E116-462D-B50B-1FAC6257EADB}">
      <dgm:prSet/>
      <dgm:spPr/>
      <dgm:t>
        <a:bodyPr/>
        <a:lstStyle/>
        <a:p>
          <a:pPr algn="l"/>
          <a:r>
            <a:rPr lang="en-US" b="1" dirty="0"/>
            <a:t>- Live editor for CSS and LESS</a:t>
          </a:r>
          <a:endParaRPr lang="en-US" dirty="0"/>
        </a:p>
      </dgm:t>
    </dgm:pt>
    <dgm:pt modelId="{A23D6921-D7D8-4534-9F5D-9387B8796366}" type="parTrans" cxnId="{54C66C7E-7E2B-4E6A-ACA9-4CF6301D39C3}">
      <dgm:prSet/>
      <dgm:spPr/>
      <dgm:t>
        <a:bodyPr/>
        <a:lstStyle/>
        <a:p>
          <a:endParaRPr lang="en-US"/>
        </a:p>
      </dgm:t>
    </dgm:pt>
    <dgm:pt modelId="{196538E1-D93F-4AFC-A1E9-5D3A5505B6D6}" type="sibTrans" cxnId="{54C66C7E-7E2B-4E6A-ACA9-4CF6301D39C3}">
      <dgm:prSet/>
      <dgm:spPr/>
      <dgm:t>
        <a:bodyPr/>
        <a:lstStyle/>
        <a:p>
          <a:endParaRPr lang="en-US"/>
        </a:p>
      </dgm:t>
    </dgm:pt>
    <dgm:pt modelId="{35CF81A9-9EE4-406E-9B14-0ECAD368FF40}">
      <dgm:prSet/>
      <dgm:spPr/>
      <dgm:t>
        <a:bodyPr/>
        <a:lstStyle/>
        <a:p>
          <a:pPr algn="l"/>
          <a:r>
            <a:rPr lang="en-US" b="1" dirty="0"/>
            <a:t>- Try Xpath</a:t>
          </a:r>
          <a:endParaRPr lang="en-US" dirty="0"/>
        </a:p>
      </dgm:t>
    </dgm:pt>
    <dgm:pt modelId="{2E11B86E-07CB-42EC-8E79-7DFCAF1CE2BC}" type="parTrans" cxnId="{E80B8105-2DDA-46C0-9E9D-2F9D9D70755C}">
      <dgm:prSet/>
      <dgm:spPr/>
      <dgm:t>
        <a:bodyPr/>
        <a:lstStyle/>
        <a:p>
          <a:endParaRPr lang="en-US"/>
        </a:p>
      </dgm:t>
    </dgm:pt>
    <dgm:pt modelId="{05D8DFB2-E52B-410D-B7AC-7235B9EB28FE}" type="sibTrans" cxnId="{E80B8105-2DDA-46C0-9E9D-2F9D9D70755C}">
      <dgm:prSet/>
      <dgm:spPr/>
      <dgm:t>
        <a:bodyPr/>
        <a:lstStyle/>
        <a:p>
          <a:endParaRPr lang="en-US"/>
        </a:p>
      </dgm:t>
    </dgm:pt>
    <dgm:pt modelId="{2A4CDB2A-C8CB-42C5-9A11-6558988D2A97}" type="pres">
      <dgm:prSet presAssocID="{9B4B573F-CD19-4FC5-84B4-ED6CFCA72645}" presName="root" presStyleCnt="0">
        <dgm:presLayoutVars>
          <dgm:dir/>
          <dgm:resizeHandles val="exact"/>
        </dgm:presLayoutVars>
      </dgm:prSet>
      <dgm:spPr/>
    </dgm:pt>
    <dgm:pt modelId="{FF7E8645-F190-4DB9-889A-748E5FB623FF}" type="pres">
      <dgm:prSet presAssocID="{4C59F410-6467-4986-92E5-FA9844D23C8B}" presName="compNode" presStyleCnt="0"/>
      <dgm:spPr/>
    </dgm:pt>
    <dgm:pt modelId="{84539012-9552-469C-AC43-E62F1EAC9C81}" type="pres">
      <dgm:prSet presAssocID="{4C59F410-6467-4986-92E5-FA9844D23C8B}" presName="iconRect" presStyleLbl="node1" presStyleIdx="0" presStyleCnt="2"/>
      <dgm:spPr>
        <a:blipFill>
          <a:blip xmlns:r="http://schemas.openxmlformats.org/officeDocument/2006/relationships" r:embed="rId1"/>
          <a:srcRect/>
          <a:stretch>
            <a:fillRect/>
          </a:stretch>
        </a:blipFill>
        <a:ln>
          <a:noFill/>
        </a:ln>
      </dgm:spPr>
      <dgm:extLst/>
    </dgm:pt>
    <dgm:pt modelId="{23C2A1AD-4C69-49E3-B4BC-55C93D1143B5}" type="pres">
      <dgm:prSet presAssocID="{4C59F410-6467-4986-92E5-FA9844D23C8B}" presName="iconSpace" presStyleCnt="0"/>
      <dgm:spPr/>
    </dgm:pt>
    <dgm:pt modelId="{2907648D-BA7F-4D50-9C86-461BDC1635B8}" type="pres">
      <dgm:prSet presAssocID="{4C59F410-6467-4986-92E5-FA9844D23C8B}" presName="parTx" presStyleLbl="revTx" presStyleIdx="0" presStyleCnt="4">
        <dgm:presLayoutVars>
          <dgm:chMax val="0"/>
          <dgm:chPref val="0"/>
        </dgm:presLayoutVars>
      </dgm:prSet>
      <dgm:spPr/>
    </dgm:pt>
    <dgm:pt modelId="{F57AE749-E2A1-4952-BCC9-38FF0F7FBBE3}" type="pres">
      <dgm:prSet presAssocID="{4C59F410-6467-4986-92E5-FA9844D23C8B}" presName="txSpace" presStyleCnt="0"/>
      <dgm:spPr/>
    </dgm:pt>
    <dgm:pt modelId="{6B903E1E-6CB5-4609-825B-AE6BBD53EC64}" type="pres">
      <dgm:prSet presAssocID="{4C59F410-6467-4986-92E5-FA9844D23C8B}" presName="desTx" presStyleLbl="revTx" presStyleIdx="1" presStyleCnt="4">
        <dgm:presLayoutVars/>
      </dgm:prSet>
      <dgm:spPr/>
    </dgm:pt>
    <dgm:pt modelId="{D1FA030D-6791-4893-96AE-D5B8E555186E}" type="pres">
      <dgm:prSet presAssocID="{38FE96B2-6A2F-413F-BF39-14C4EDA68784}" presName="sibTrans" presStyleCnt="0"/>
      <dgm:spPr/>
    </dgm:pt>
    <dgm:pt modelId="{5CA657B4-8C7C-47E3-A5F3-3BDA2C33437F}" type="pres">
      <dgm:prSet presAssocID="{F4DD540A-56FE-46AD-BE8A-F4BA0BE95E0C}" presName="compNode" presStyleCnt="0"/>
      <dgm:spPr/>
    </dgm:pt>
    <dgm:pt modelId="{4CB325FB-3905-4651-A729-3C19292689B2}" type="pres">
      <dgm:prSet presAssocID="{F4DD540A-56FE-46AD-BE8A-F4BA0BE95E0C}" presName="iconRect" presStyleLbl="node1" presStyleIdx="1" presStyleCnt="2" custScaleY="99883" custLinFactNeighborY="-725"/>
      <dgm:spPr>
        <a:blipFill>
          <a:blip xmlns:r="http://schemas.openxmlformats.org/officeDocument/2006/relationships" r:embed="rId2"/>
          <a:srcRect/>
          <a:stretch>
            <a:fillRect t="-2000" b="-2000"/>
          </a:stretch>
        </a:blipFill>
        <a:ln>
          <a:noFill/>
        </a:ln>
      </dgm:spPr>
      <dgm:extLst/>
    </dgm:pt>
    <dgm:pt modelId="{05C4A17C-F1CD-473B-9512-61A41F366FF0}" type="pres">
      <dgm:prSet presAssocID="{F4DD540A-56FE-46AD-BE8A-F4BA0BE95E0C}" presName="iconSpace" presStyleCnt="0"/>
      <dgm:spPr/>
    </dgm:pt>
    <dgm:pt modelId="{1B9DA822-84D3-4E9A-89A5-A8A4E446DB6C}" type="pres">
      <dgm:prSet presAssocID="{F4DD540A-56FE-46AD-BE8A-F4BA0BE95E0C}" presName="parTx" presStyleLbl="revTx" presStyleIdx="2" presStyleCnt="4">
        <dgm:presLayoutVars>
          <dgm:chMax val="0"/>
          <dgm:chPref val="0"/>
        </dgm:presLayoutVars>
      </dgm:prSet>
      <dgm:spPr/>
    </dgm:pt>
    <dgm:pt modelId="{B547474E-CF2B-44F5-92FA-FE90595120E9}" type="pres">
      <dgm:prSet presAssocID="{F4DD540A-56FE-46AD-BE8A-F4BA0BE95E0C}" presName="txSpace" presStyleCnt="0"/>
      <dgm:spPr/>
    </dgm:pt>
    <dgm:pt modelId="{DD8A8D4A-D8AD-4024-A21E-1096FCB53A72}" type="pres">
      <dgm:prSet presAssocID="{F4DD540A-56FE-46AD-BE8A-F4BA0BE95E0C}" presName="desTx" presStyleLbl="revTx" presStyleIdx="3" presStyleCnt="4">
        <dgm:presLayoutVars/>
      </dgm:prSet>
      <dgm:spPr/>
    </dgm:pt>
  </dgm:ptLst>
  <dgm:cxnLst>
    <dgm:cxn modelId="{4141F204-FB50-4E56-95F3-BBEC3F3D802C}" type="presOf" srcId="{AA755D03-92A9-4670-83AA-0F01479A853D}" destId="{6B903E1E-6CB5-4609-825B-AE6BBD53EC64}" srcOrd="0" destOrd="1" presId="urn:microsoft.com/office/officeart/2018/5/layout/CenteredIconLabelDescriptionList"/>
    <dgm:cxn modelId="{E80B8105-2DDA-46C0-9E9D-2F9D9D70755C}" srcId="{F4DD540A-56FE-46AD-BE8A-F4BA0BE95E0C}" destId="{35CF81A9-9EE4-406E-9B14-0ECAD368FF40}" srcOrd="1" destOrd="0" parTransId="{2E11B86E-07CB-42EC-8E79-7DFCAF1CE2BC}" sibTransId="{05D8DFB2-E52B-410D-B7AC-7235B9EB28FE}"/>
    <dgm:cxn modelId="{FD8F3C60-C928-4886-B670-0A533B0CABDF}" type="presOf" srcId="{5BBC8BE2-E116-462D-B50B-1FAC6257EADB}" destId="{DD8A8D4A-D8AD-4024-A21E-1096FCB53A72}" srcOrd="0" destOrd="0" presId="urn:microsoft.com/office/officeart/2018/5/layout/CenteredIconLabelDescriptionList"/>
    <dgm:cxn modelId="{54C66C7E-7E2B-4E6A-ACA9-4CF6301D39C3}" srcId="{F4DD540A-56FE-46AD-BE8A-F4BA0BE95E0C}" destId="{5BBC8BE2-E116-462D-B50B-1FAC6257EADB}" srcOrd="0" destOrd="0" parTransId="{A23D6921-D7D8-4534-9F5D-9387B8796366}" sibTransId="{196538E1-D93F-4AFC-A1E9-5D3A5505B6D6}"/>
    <dgm:cxn modelId="{BA5B7889-BEAE-437A-83AD-4DAE8FD40B2E}" srcId="{9B4B573F-CD19-4FC5-84B4-ED6CFCA72645}" destId="{4C59F410-6467-4986-92E5-FA9844D23C8B}" srcOrd="0" destOrd="0" parTransId="{1DAE7B72-CBD5-429B-A3D2-5054E593D8F9}" sibTransId="{38FE96B2-6A2F-413F-BF39-14C4EDA68784}"/>
    <dgm:cxn modelId="{7DB14395-2997-4B6A-8E94-2DB819B4260D}" type="presOf" srcId="{35CF81A9-9EE4-406E-9B14-0ECAD368FF40}" destId="{DD8A8D4A-D8AD-4024-A21E-1096FCB53A72}" srcOrd="0" destOrd="1" presId="urn:microsoft.com/office/officeart/2018/5/layout/CenteredIconLabelDescriptionList"/>
    <dgm:cxn modelId="{CF3A8E9C-AB23-44EB-AFB9-2617E1D6C809}" type="presOf" srcId="{4C59F410-6467-4986-92E5-FA9844D23C8B}" destId="{2907648D-BA7F-4D50-9C86-461BDC1635B8}" srcOrd="0" destOrd="0" presId="urn:microsoft.com/office/officeart/2018/5/layout/CenteredIconLabelDescriptionList"/>
    <dgm:cxn modelId="{8A1671CB-13A0-4649-B061-C0CB0DF636BE}" type="presOf" srcId="{58DE2024-2A16-4E65-9C3B-3FBDA698B941}" destId="{6B903E1E-6CB5-4609-825B-AE6BBD53EC64}" srcOrd="0" destOrd="0" presId="urn:microsoft.com/office/officeart/2018/5/layout/CenteredIconLabelDescriptionList"/>
    <dgm:cxn modelId="{D4E30FDB-04A7-413F-ACC5-0DB37CAEF4A5}" srcId="{9B4B573F-CD19-4FC5-84B4-ED6CFCA72645}" destId="{F4DD540A-56FE-46AD-BE8A-F4BA0BE95E0C}" srcOrd="1" destOrd="0" parTransId="{647E9076-2611-4FB6-BF6C-AC3A3C1460EA}" sibTransId="{2F502BD5-947D-4A0C-8167-DA0A7071C020}"/>
    <dgm:cxn modelId="{E944D2DB-20BB-4C81-88D4-A5A30AB536AF}" srcId="{4C59F410-6467-4986-92E5-FA9844D23C8B}" destId="{58DE2024-2A16-4E65-9C3B-3FBDA698B941}" srcOrd="0" destOrd="0" parTransId="{6D047942-9368-4FB9-9C27-C2FCC0613259}" sibTransId="{7EF57678-0820-4649-9830-6D7D3A5461DC}"/>
    <dgm:cxn modelId="{738A2BDE-D6DE-438C-82FF-1006C3291FF6}" type="presOf" srcId="{F4DD540A-56FE-46AD-BE8A-F4BA0BE95E0C}" destId="{1B9DA822-84D3-4E9A-89A5-A8A4E446DB6C}" srcOrd="0" destOrd="0" presId="urn:microsoft.com/office/officeart/2018/5/layout/CenteredIconLabelDescriptionList"/>
    <dgm:cxn modelId="{026305E1-353E-436B-A7BB-7DE279CB4A53}" type="presOf" srcId="{9B4B573F-CD19-4FC5-84B4-ED6CFCA72645}" destId="{2A4CDB2A-C8CB-42C5-9A11-6558988D2A97}" srcOrd="0" destOrd="0" presId="urn:microsoft.com/office/officeart/2018/5/layout/CenteredIconLabelDescriptionList"/>
    <dgm:cxn modelId="{C1110CF0-364C-46B0-8093-69DC0D8EAB5B}" srcId="{4C59F410-6467-4986-92E5-FA9844D23C8B}" destId="{AA755D03-92A9-4670-83AA-0F01479A853D}" srcOrd="1" destOrd="0" parTransId="{2AFD3FAE-2B0F-4D5D-9669-702B6142B055}" sibTransId="{D1A34061-8EC8-4007-9DDA-DF253AF5C6B7}"/>
    <dgm:cxn modelId="{87EE8253-09D3-4B3E-AF04-93D5C08CF484}" type="presParOf" srcId="{2A4CDB2A-C8CB-42C5-9A11-6558988D2A97}" destId="{FF7E8645-F190-4DB9-889A-748E5FB623FF}" srcOrd="0" destOrd="0" presId="urn:microsoft.com/office/officeart/2018/5/layout/CenteredIconLabelDescriptionList"/>
    <dgm:cxn modelId="{1B81F8F6-899A-4971-9509-75B65A807584}" type="presParOf" srcId="{FF7E8645-F190-4DB9-889A-748E5FB623FF}" destId="{84539012-9552-469C-AC43-E62F1EAC9C81}" srcOrd="0" destOrd="0" presId="urn:microsoft.com/office/officeart/2018/5/layout/CenteredIconLabelDescriptionList"/>
    <dgm:cxn modelId="{7F6D0EFE-3FF9-46B0-B253-1F8D226DDD24}" type="presParOf" srcId="{FF7E8645-F190-4DB9-889A-748E5FB623FF}" destId="{23C2A1AD-4C69-49E3-B4BC-55C93D1143B5}" srcOrd="1" destOrd="0" presId="urn:microsoft.com/office/officeart/2018/5/layout/CenteredIconLabelDescriptionList"/>
    <dgm:cxn modelId="{B5CABC9A-A64B-4BF4-9532-1B1E51048AB5}" type="presParOf" srcId="{FF7E8645-F190-4DB9-889A-748E5FB623FF}" destId="{2907648D-BA7F-4D50-9C86-461BDC1635B8}" srcOrd="2" destOrd="0" presId="urn:microsoft.com/office/officeart/2018/5/layout/CenteredIconLabelDescriptionList"/>
    <dgm:cxn modelId="{3F9C6D65-09DB-4C96-ABBF-0C460F36E4E0}" type="presParOf" srcId="{FF7E8645-F190-4DB9-889A-748E5FB623FF}" destId="{F57AE749-E2A1-4952-BCC9-38FF0F7FBBE3}" srcOrd="3" destOrd="0" presId="urn:microsoft.com/office/officeart/2018/5/layout/CenteredIconLabelDescriptionList"/>
    <dgm:cxn modelId="{22D16E45-3A9D-4004-9CAD-E4BE07EAADAB}" type="presParOf" srcId="{FF7E8645-F190-4DB9-889A-748E5FB623FF}" destId="{6B903E1E-6CB5-4609-825B-AE6BBD53EC64}" srcOrd="4" destOrd="0" presId="urn:microsoft.com/office/officeart/2018/5/layout/CenteredIconLabelDescriptionList"/>
    <dgm:cxn modelId="{B5926A5C-7CD5-43EF-80F6-5D72A3D235EC}" type="presParOf" srcId="{2A4CDB2A-C8CB-42C5-9A11-6558988D2A97}" destId="{D1FA030D-6791-4893-96AE-D5B8E555186E}" srcOrd="1" destOrd="0" presId="urn:microsoft.com/office/officeart/2018/5/layout/CenteredIconLabelDescriptionList"/>
    <dgm:cxn modelId="{1A5BA596-5C19-4036-B2CA-5EB04DAF52F2}" type="presParOf" srcId="{2A4CDB2A-C8CB-42C5-9A11-6558988D2A97}" destId="{5CA657B4-8C7C-47E3-A5F3-3BDA2C33437F}" srcOrd="2" destOrd="0" presId="urn:microsoft.com/office/officeart/2018/5/layout/CenteredIconLabelDescriptionList"/>
    <dgm:cxn modelId="{24663BD7-1123-4D61-84CF-A7D3DDD0D975}" type="presParOf" srcId="{5CA657B4-8C7C-47E3-A5F3-3BDA2C33437F}" destId="{4CB325FB-3905-4651-A729-3C19292689B2}" srcOrd="0" destOrd="0" presId="urn:microsoft.com/office/officeart/2018/5/layout/CenteredIconLabelDescriptionList"/>
    <dgm:cxn modelId="{707DD678-4AD2-4974-A1EA-1B92C70969D1}" type="presParOf" srcId="{5CA657B4-8C7C-47E3-A5F3-3BDA2C33437F}" destId="{05C4A17C-F1CD-473B-9512-61A41F366FF0}" srcOrd="1" destOrd="0" presId="urn:microsoft.com/office/officeart/2018/5/layout/CenteredIconLabelDescriptionList"/>
    <dgm:cxn modelId="{0633158A-A9B6-4AF2-961B-7070B892E93C}" type="presParOf" srcId="{5CA657B4-8C7C-47E3-A5F3-3BDA2C33437F}" destId="{1B9DA822-84D3-4E9A-89A5-A8A4E446DB6C}" srcOrd="2" destOrd="0" presId="urn:microsoft.com/office/officeart/2018/5/layout/CenteredIconLabelDescriptionList"/>
    <dgm:cxn modelId="{97CFA9A7-0162-47D6-91EE-032F9CEC2578}" type="presParOf" srcId="{5CA657B4-8C7C-47E3-A5F3-3BDA2C33437F}" destId="{B547474E-CF2B-44F5-92FA-FE90595120E9}" srcOrd="3" destOrd="0" presId="urn:microsoft.com/office/officeart/2018/5/layout/CenteredIconLabelDescriptionList"/>
    <dgm:cxn modelId="{0DCD845D-D548-46B4-81D6-642CA51C65AE}" type="presParOf" srcId="{5CA657B4-8C7C-47E3-A5F3-3BDA2C33437F}" destId="{DD8A8D4A-D8AD-4024-A21E-1096FCB53A72}" srcOrd="4" destOrd="0" presId="urn:microsoft.com/office/officeart/2018/5/layout/CenteredIconLabelDescrip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2C749F4-85E5-40E3-9FE3-FC772042C6A9}" type="doc">
      <dgm:prSet loTypeId="urn:microsoft.com/office/officeart/2005/8/layout/list1" loCatId="list" qsTypeId="urn:microsoft.com/office/officeart/2005/8/quickstyle/simple2" qsCatId="simple" csTypeId="urn:microsoft.com/office/officeart/2005/8/colors/accent3_2" csCatId="accent3" phldr="1"/>
      <dgm:spPr/>
      <dgm:t>
        <a:bodyPr/>
        <a:lstStyle/>
        <a:p>
          <a:endParaRPr lang="en-US"/>
        </a:p>
      </dgm:t>
    </dgm:pt>
    <dgm:pt modelId="{5190102E-7C7A-48C4-B3CA-D55553A84394}">
      <dgm:prSet/>
      <dgm:spPr>
        <a:solidFill>
          <a:schemeClr val="accent5">
            <a:lumMod val="75000"/>
          </a:schemeClr>
        </a:solidFill>
      </dgm:spPr>
      <dgm:t>
        <a:bodyPr/>
        <a:lstStyle/>
        <a:p>
          <a:r>
            <a:rPr lang="en-US"/>
            <a:t>#1</a:t>
          </a:r>
        </a:p>
      </dgm:t>
    </dgm:pt>
    <dgm:pt modelId="{66CC157F-7B92-4238-B6B3-E37C73C973DC}" type="parTrans" cxnId="{8F9892D6-3608-4180-991C-D583B2824E11}">
      <dgm:prSet/>
      <dgm:spPr/>
      <dgm:t>
        <a:bodyPr/>
        <a:lstStyle/>
        <a:p>
          <a:endParaRPr lang="en-US"/>
        </a:p>
      </dgm:t>
    </dgm:pt>
    <dgm:pt modelId="{E4D625B5-3277-482C-8369-6058B4FD6F09}" type="sibTrans" cxnId="{8F9892D6-3608-4180-991C-D583B2824E11}">
      <dgm:prSet/>
      <dgm:spPr/>
      <dgm:t>
        <a:bodyPr/>
        <a:lstStyle/>
        <a:p>
          <a:endParaRPr lang="en-US"/>
        </a:p>
      </dgm:t>
    </dgm:pt>
    <dgm:pt modelId="{1CC88C3D-826F-415E-9F5E-E6562E2E9817}">
      <dgm:prSet/>
      <dgm:spPr/>
      <dgm:t>
        <a:bodyPr lIns="274320" rIns="274320"/>
        <a:lstStyle/>
        <a:p>
          <a:pPr>
            <a:buNone/>
          </a:pPr>
          <a:r>
            <a:rPr lang="en-US" i="1" dirty="0"/>
            <a:t>div[data-role=“banner”] .</a:t>
          </a:r>
          <a:r>
            <a:rPr lang="en-US" i="1" dirty="0" err="1"/>
            <a:t>pagebuilder</a:t>
          </a:r>
          <a:r>
            <a:rPr lang="en-US" i="1" dirty="0"/>
            <a:t>-mobile-hidden[style*=“40px </a:t>
          </a:r>
          <a:r>
            <a:rPr lang="en-US" i="1" dirty="0" err="1"/>
            <a:t>calc</a:t>
          </a:r>
          <a:r>
            <a:rPr lang="en-US" i="1" dirty="0"/>
            <a:t>(50% + 40px) 40px 40px”][style*=“</a:t>
          </a:r>
          <a:r>
            <a:rPr lang="en-US" i="1" dirty="0" err="1"/>
            <a:t>magento</a:t>
          </a:r>
          <a:r>
            <a:rPr lang="en-US" i="1" dirty="0"/>
            <a:t>”]</a:t>
          </a:r>
        </a:p>
      </dgm:t>
    </dgm:pt>
    <dgm:pt modelId="{7DA1B171-A804-4A4F-9DA9-A23107FB8393}" type="parTrans" cxnId="{711707ED-E889-4866-A5A8-FC71C8C0DA5F}">
      <dgm:prSet/>
      <dgm:spPr/>
      <dgm:t>
        <a:bodyPr/>
        <a:lstStyle/>
        <a:p>
          <a:endParaRPr lang="en-US"/>
        </a:p>
      </dgm:t>
    </dgm:pt>
    <dgm:pt modelId="{95F0B8DE-C5A2-47F5-8E87-233C2BB3DFEE}" type="sibTrans" cxnId="{711707ED-E889-4866-A5A8-FC71C8C0DA5F}">
      <dgm:prSet/>
      <dgm:spPr/>
      <dgm:t>
        <a:bodyPr/>
        <a:lstStyle/>
        <a:p>
          <a:endParaRPr lang="en-US"/>
        </a:p>
      </dgm:t>
    </dgm:pt>
    <dgm:pt modelId="{79AA17B4-EDE9-4DC1-97E7-713F93FA3877}">
      <dgm:prSet/>
      <dgm:spPr>
        <a:solidFill>
          <a:schemeClr val="accent5">
            <a:lumMod val="75000"/>
          </a:schemeClr>
        </a:solidFill>
      </dgm:spPr>
      <dgm:t>
        <a:bodyPr/>
        <a:lstStyle/>
        <a:p>
          <a:r>
            <a:rPr lang="en-US"/>
            <a:t>#2</a:t>
          </a:r>
        </a:p>
      </dgm:t>
    </dgm:pt>
    <dgm:pt modelId="{144FEB6F-6A28-40CD-A69F-126E6762C4FF}" type="parTrans" cxnId="{20636803-3AF5-4B37-A018-8323F419C4FD}">
      <dgm:prSet/>
      <dgm:spPr/>
      <dgm:t>
        <a:bodyPr/>
        <a:lstStyle/>
        <a:p>
          <a:endParaRPr lang="en-US"/>
        </a:p>
      </dgm:t>
    </dgm:pt>
    <dgm:pt modelId="{82FBBBB4-E9F2-4549-BE8C-60DD32350316}" type="sibTrans" cxnId="{20636803-3AF5-4B37-A018-8323F419C4FD}">
      <dgm:prSet/>
      <dgm:spPr/>
      <dgm:t>
        <a:bodyPr/>
        <a:lstStyle/>
        <a:p>
          <a:endParaRPr lang="en-US"/>
        </a:p>
      </dgm:t>
    </dgm:pt>
    <dgm:pt modelId="{E8231A4C-3B62-4F2A-BF4B-4C078E424D15}">
      <dgm:prSet/>
      <dgm:spPr/>
      <dgm:t>
        <a:bodyPr lIns="274320" rIns="274320"/>
        <a:lstStyle/>
        <a:p>
          <a:pPr>
            <a:buNone/>
          </a:pPr>
          <a:r>
            <a:rPr lang="en-US" i="1" dirty="0"/>
            <a:t>(//div[contains(@class,”</a:t>
          </a:r>
          <a:r>
            <a:rPr lang="en-US" i="1" dirty="0" err="1"/>
            <a:t>pagebuilder</a:t>
          </a:r>
          <a:r>
            <a:rPr lang="en-US" i="1" dirty="0"/>
            <a:t>-buttons”)])[{{arg1}}][@style=“border: {{arg2}}; border-radius: {{arg3}}</a:t>
          </a:r>
          <a:r>
            <a:rPr lang="en-US" i="1" dirty="0" err="1"/>
            <a:t>px</a:t>
          </a:r>
          <a:r>
            <a:rPr lang="en-US" i="1" dirty="0"/>
            <a:t>; margin: {{arg4}}</a:t>
          </a:r>
          <a:r>
            <a:rPr lang="en-US" i="1" dirty="0" err="1"/>
            <a:t>px</a:t>
          </a:r>
          <a:r>
            <a:rPr lang="en-US" i="1" dirty="0"/>
            <a:t>; padding: {{arg5}}</a:t>
          </a:r>
          <a:r>
            <a:rPr lang="en-US" i="1" dirty="0" err="1"/>
            <a:t>px</a:t>
          </a:r>
          <a:r>
            <a:rPr lang="en-US" i="1" dirty="0"/>
            <a:t>;”]</a:t>
          </a:r>
        </a:p>
      </dgm:t>
    </dgm:pt>
    <dgm:pt modelId="{ADC07772-ABAF-4835-89A0-858C47FE1165}" type="parTrans" cxnId="{93D78787-73A2-43C0-91C2-45F204154330}">
      <dgm:prSet/>
      <dgm:spPr/>
      <dgm:t>
        <a:bodyPr/>
        <a:lstStyle/>
        <a:p>
          <a:endParaRPr lang="en-US"/>
        </a:p>
      </dgm:t>
    </dgm:pt>
    <dgm:pt modelId="{A518D413-88F6-4D76-B081-B52697F27132}" type="sibTrans" cxnId="{93D78787-73A2-43C0-91C2-45F204154330}">
      <dgm:prSet/>
      <dgm:spPr/>
      <dgm:t>
        <a:bodyPr/>
        <a:lstStyle/>
        <a:p>
          <a:endParaRPr lang="en-US"/>
        </a:p>
      </dgm:t>
    </dgm:pt>
    <dgm:pt modelId="{29D342F1-1B77-4A4F-A27B-6E953F36206F}">
      <dgm:prSet/>
      <dgm:spPr>
        <a:solidFill>
          <a:schemeClr val="accent5">
            <a:lumMod val="75000"/>
          </a:schemeClr>
        </a:solidFill>
      </dgm:spPr>
      <dgm:t>
        <a:bodyPr/>
        <a:lstStyle/>
        <a:p>
          <a:r>
            <a:rPr lang="en-US" dirty="0"/>
            <a:t>#3</a:t>
          </a:r>
        </a:p>
      </dgm:t>
    </dgm:pt>
    <dgm:pt modelId="{E3639487-8FF8-498D-900E-A9C73062FD0D}" type="parTrans" cxnId="{FD36DDA7-07BD-4A87-872B-D23CC9B7A83A}">
      <dgm:prSet/>
      <dgm:spPr/>
      <dgm:t>
        <a:bodyPr/>
        <a:lstStyle/>
        <a:p>
          <a:endParaRPr lang="en-US"/>
        </a:p>
      </dgm:t>
    </dgm:pt>
    <dgm:pt modelId="{FC853D85-20B7-4543-9395-BD412C6BFAF6}" type="sibTrans" cxnId="{FD36DDA7-07BD-4A87-872B-D23CC9B7A83A}">
      <dgm:prSet/>
      <dgm:spPr/>
      <dgm:t>
        <a:bodyPr/>
        <a:lstStyle/>
        <a:p>
          <a:endParaRPr lang="en-US"/>
        </a:p>
      </dgm:t>
    </dgm:pt>
    <dgm:pt modelId="{786B9478-2899-43BA-A572-98D132F12865}">
      <dgm:prSet/>
      <dgm:spPr/>
      <dgm:t>
        <a:bodyPr lIns="274320" rIns="274320"/>
        <a:lstStyle/>
        <a:p>
          <a:pPr>
            <a:buNone/>
          </a:pPr>
          <a:r>
            <a:rPr lang="en-US" i="1" dirty="0"/>
            <a:t>//div[contains(@</a:t>
          </a:r>
          <a:r>
            <a:rPr lang="en-US" i="1" dirty="0" err="1"/>
            <a:t>style,”padding</a:t>
          </a:r>
          <a:r>
            <a:rPr lang="en-US" i="1" dirty="0"/>
            <a:t>: {{arg1}}”)]</a:t>
          </a:r>
        </a:p>
      </dgm:t>
    </dgm:pt>
    <dgm:pt modelId="{8F330D57-CC56-46D8-B1CA-80BE8599C921}" type="parTrans" cxnId="{8B4FC19B-29C7-4349-98F0-8D7593371E81}">
      <dgm:prSet/>
      <dgm:spPr/>
      <dgm:t>
        <a:bodyPr/>
        <a:lstStyle/>
        <a:p>
          <a:endParaRPr lang="en-US"/>
        </a:p>
      </dgm:t>
    </dgm:pt>
    <dgm:pt modelId="{4F571D7B-8E6C-49ED-BA22-CDB1A37CC8C1}" type="sibTrans" cxnId="{8B4FC19B-29C7-4349-98F0-8D7593371E81}">
      <dgm:prSet/>
      <dgm:spPr/>
      <dgm:t>
        <a:bodyPr/>
        <a:lstStyle/>
        <a:p>
          <a:endParaRPr lang="en-US"/>
        </a:p>
      </dgm:t>
    </dgm:pt>
    <dgm:pt modelId="{49FB7DFA-1CE8-1840-81F4-8A65CE908FC9}">
      <dgm:prSet/>
      <dgm:spPr>
        <a:solidFill>
          <a:schemeClr val="accent5">
            <a:lumMod val="75000"/>
          </a:schemeClr>
        </a:solidFill>
      </dgm:spPr>
      <dgm:t>
        <a:bodyPr/>
        <a:lstStyle/>
        <a:p>
          <a:r>
            <a:rPr lang="en-US" dirty="0"/>
            <a:t>#4</a:t>
          </a:r>
        </a:p>
      </dgm:t>
    </dgm:pt>
    <dgm:pt modelId="{3952729E-AADA-A542-8109-73F118A84449}" type="parTrans" cxnId="{3F52AE8E-EB97-8547-A803-184BD1B032B1}">
      <dgm:prSet/>
      <dgm:spPr/>
      <dgm:t>
        <a:bodyPr/>
        <a:lstStyle/>
        <a:p>
          <a:endParaRPr lang="en-US"/>
        </a:p>
      </dgm:t>
    </dgm:pt>
    <dgm:pt modelId="{5863FFD0-8EBA-6C43-918C-6A034EEE2782}" type="sibTrans" cxnId="{3F52AE8E-EB97-8547-A803-184BD1B032B1}">
      <dgm:prSet/>
      <dgm:spPr/>
      <dgm:t>
        <a:bodyPr/>
        <a:lstStyle/>
        <a:p>
          <a:endParaRPr lang="en-US"/>
        </a:p>
      </dgm:t>
    </dgm:pt>
    <dgm:pt modelId="{35807D0F-D34A-BA41-9E15-8AC2C21190BB}">
      <dgm:prSet/>
      <dgm:spPr/>
      <dgm:t>
        <a:bodyPr lIns="274320" rIns="274320"/>
        <a:lstStyle/>
        <a:p>
          <a:pPr>
            <a:buNone/>
          </a:pPr>
          <a:r>
            <a:rPr lang="en-US" i="1" dirty="0"/>
            <a:t>//div[contains(@class, “</a:t>
          </a:r>
          <a:r>
            <a:rPr lang="en-US" i="1" dirty="0" err="1"/>
            <a:t>admin__data</a:t>
          </a:r>
          <a:r>
            <a:rPr lang="en-US" i="1" dirty="0"/>
            <a:t>-grid-action-bookmarks”)]/</a:t>
          </a:r>
          <a:r>
            <a:rPr lang="en-US" i="1" dirty="0" err="1"/>
            <a:t>ul</a:t>
          </a:r>
          <a:r>
            <a:rPr lang="en-US" i="1" dirty="0"/>
            <a:t>/li/div/a[text() = “{{label}}”]</a:t>
          </a:r>
        </a:p>
      </dgm:t>
    </dgm:pt>
    <dgm:pt modelId="{35ABDEEE-3964-CD4F-AACD-5ECFF1228BE8}" type="parTrans" cxnId="{9A2FF022-517D-F14E-A507-3124066A1D50}">
      <dgm:prSet/>
      <dgm:spPr/>
      <dgm:t>
        <a:bodyPr/>
        <a:lstStyle/>
        <a:p>
          <a:endParaRPr lang="en-US"/>
        </a:p>
      </dgm:t>
    </dgm:pt>
    <dgm:pt modelId="{57AE33DE-3791-2945-B41C-247A8AF59E2F}" type="sibTrans" cxnId="{9A2FF022-517D-F14E-A507-3124066A1D50}">
      <dgm:prSet/>
      <dgm:spPr/>
      <dgm:t>
        <a:bodyPr/>
        <a:lstStyle/>
        <a:p>
          <a:endParaRPr lang="en-US"/>
        </a:p>
      </dgm:t>
    </dgm:pt>
    <dgm:pt modelId="{F1EC0FFA-CFBB-564F-BF1F-5AF28D7800E3}" type="pres">
      <dgm:prSet presAssocID="{92C749F4-85E5-40E3-9FE3-FC772042C6A9}" presName="linear" presStyleCnt="0">
        <dgm:presLayoutVars>
          <dgm:dir/>
          <dgm:animLvl val="lvl"/>
          <dgm:resizeHandles val="exact"/>
        </dgm:presLayoutVars>
      </dgm:prSet>
      <dgm:spPr/>
    </dgm:pt>
    <dgm:pt modelId="{41C2A029-A9C2-E045-A736-24CB9330C1D9}" type="pres">
      <dgm:prSet presAssocID="{5190102E-7C7A-48C4-B3CA-D55553A84394}" presName="parentLin" presStyleCnt="0"/>
      <dgm:spPr/>
    </dgm:pt>
    <dgm:pt modelId="{40C79EE9-B1BC-9840-973C-9A0D733F6F23}" type="pres">
      <dgm:prSet presAssocID="{5190102E-7C7A-48C4-B3CA-D55553A84394}" presName="parentLeftMargin" presStyleLbl="node1" presStyleIdx="0" presStyleCnt="4"/>
      <dgm:spPr/>
    </dgm:pt>
    <dgm:pt modelId="{2E405CEF-E34F-A041-8093-A3A1FC336C47}" type="pres">
      <dgm:prSet presAssocID="{5190102E-7C7A-48C4-B3CA-D55553A84394}" presName="parentText" presStyleLbl="node1" presStyleIdx="0" presStyleCnt="4" custScaleX="13344" custScaleY="60260">
        <dgm:presLayoutVars>
          <dgm:chMax val="0"/>
          <dgm:bulletEnabled val="1"/>
        </dgm:presLayoutVars>
      </dgm:prSet>
      <dgm:spPr/>
    </dgm:pt>
    <dgm:pt modelId="{054A6075-66C3-C848-9659-5A81FB0D0779}" type="pres">
      <dgm:prSet presAssocID="{5190102E-7C7A-48C4-B3CA-D55553A84394}" presName="negativeSpace" presStyleCnt="0"/>
      <dgm:spPr/>
    </dgm:pt>
    <dgm:pt modelId="{EB8E89B6-7FE1-3047-9D41-775495024526}" type="pres">
      <dgm:prSet presAssocID="{5190102E-7C7A-48C4-B3CA-D55553A84394}" presName="childText" presStyleLbl="conFgAcc1" presStyleIdx="0" presStyleCnt="4" custLinFactNeighborY="-8063">
        <dgm:presLayoutVars>
          <dgm:bulletEnabled val="1"/>
        </dgm:presLayoutVars>
      </dgm:prSet>
      <dgm:spPr/>
    </dgm:pt>
    <dgm:pt modelId="{B89D7A99-8DB3-5141-9235-D60FABFA15F5}" type="pres">
      <dgm:prSet presAssocID="{E4D625B5-3277-482C-8369-6058B4FD6F09}" presName="spaceBetweenRectangles" presStyleCnt="0"/>
      <dgm:spPr/>
    </dgm:pt>
    <dgm:pt modelId="{5C511AC0-66FF-B147-A9D1-CBB8ED8B98B9}" type="pres">
      <dgm:prSet presAssocID="{79AA17B4-EDE9-4DC1-97E7-713F93FA3877}" presName="parentLin" presStyleCnt="0"/>
      <dgm:spPr/>
    </dgm:pt>
    <dgm:pt modelId="{99FBA987-FEE7-2F44-BC5C-CC595EECC624}" type="pres">
      <dgm:prSet presAssocID="{79AA17B4-EDE9-4DC1-97E7-713F93FA3877}" presName="parentLeftMargin" presStyleLbl="node1" presStyleIdx="0" presStyleCnt="4"/>
      <dgm:spPr/>
    </dgm:pt>
    <dgm:pt modelId="{26A7182C-2AB2-2A43-89DB-B926DA97D60D}" type="pres">
      <dgm:prSet presAssocID="{79AA17B4-EDE9-4DC1-97E7-713F93FA3877}" presName="parentText" presStyleLbl="node1" presStyleIdx="1" presStyleCnt="4" custScaleX="13156" custScaleY="57305">
        <dgm:presLayoutVars>
          <dgm:chMax val="0"/>
          <dgm:bulletEnabled val="1"/>
        </dgm:presLayoutVars>
      </dgm:prSet>
      <dgm:spPr/>
    </dgm:pt>
    <dgm:pt modelId="{9F0B543E-79DD-3F4F-BBAA-A517D61E7D1F}" type="pres">
      <dgm:prSet presAssocID="{79AA17B4-EDE9-4DC1-97E7-713F93FA3877}" presName="negativeSpace" presStyleCnt="0"/>
      <dgm:spPr/>
    </dgm:pt>
    <dgm:pt modelId="{D875345C-ED25-B34F-99F4-C611A24F384D}" type="pres">
      <dgm:prSet presAssocID="{79AA17B4-EDE9-4DC1-97E7-713F93FA3877}" presName="childText" presStyleLbl="conFgAcc1" presStyleIdx="1" presStyleCnt="4">
        <dgm:presLayoutVars>
          <dgm:bulletEnabled val="1"/>
        </dgm:presLayoutVars>
      </dgm:prSet>
      <dgm:spPr/>
    </dgm:pt>
    <dgm:pt modelId="{94680697-47EC-3942-A8F0-FDD7CF3ABE54}" type="pres">
      <dgm:prSet presAssocID="{82FBBBB4-E9F2-4549-BE8C-60DD32350316}" presName="spaceBetweenRectangles" presStyleCnt="0"/>
      <dgm:spPr/>
    </dgm:pt>
    <dgm:pt modelId="{B0246962-2D34-4047-B481-97E0A7CEE488}" type="pres">
      <dgm:prSet presAssocID="{29D342F1-1B77-4A4F-A27B-6E953F36206F}" presName="parentLin" presStyleCnt="0"/>
      <dgm:spPr/>
    </dgm:pt>
    <dgm:pt modelId="{829985AF-6CFA-B844-B8DE-BE7AD0021489}" type="pres">
      <dgm:prSet presAssocID="{29D342F1-1B77-4A4F-A27B-6E953F36206F}" presName="parentLeftMargin" presStyleLbl="node1" presStyleIdx="1" presStyleCnt="4"/>
      <dgm:spPr/>
    </dgm:pt>
    <dgm:pt modelId="{1AB95295-D1D4-E549-BBCA-7727807DE5F7}" type="pres">
      <dgm:prSet presAssocID="{29D342F1-1B77-4A4F-A27B-6E953F36206F}" presName="parentText" presStyleLbl="node1" presStyleIdx="2" presStyleCnt="4" custScaleX="13156" custScaleY="55979">
        <dgm:presLayoutVars>
          <dgm:chMax val="0"/>
          <dgm:bulletEnabled val="1"/>
        </dgm:presLayoutVars>
      </dgm:prSet>
      <dgm:spPr/>
    </dgm:pt>
    <dgm:pt modelId="{2A856C65-2ABD-C04F-BB5E-4F2614052C72}" type="pres">
      <dgm:prSet presAssocID="{29D342F1-1B77-4A4F-A27B-6E953F36206F}" presName="negativeSpace" presStyleCnt="0"/>
      <dgm:spPr/>
    </dgm:pt>
    <dgm:pt modelId="{72E5F1B9-954A-EB48-914D-83AB6E39114F}" type="pres">
      <dgm:prSet presAssocID="{29D342F1-1B77-4A4F-A27B-6E953F36206F}" presName="childText" presStyleLbl="conFgAcc1" presStyleIdx="2" presStyleCnt="4">
        <dgm:presLayoutVars>
          <dgm:bulletEnabled val="1"/>
        </dgm:presLayoutVars>
      </dgm:prSet>
      <dgm:spPr/>
    </dgm:pt>
    <dgm:pt modelId="{40C6417F-669B-CC4A-B827-758D491DF43D}" type="pres">
      <dgm:prSet presAssocID="{FC853D85-20B7-4543-9395-BD412C6BFAF6}" presName="spaceBetweenRectangles" presStyleCnt="0"/>
      <dgm:spPr/>
    </dgm:pt>
    <dgm:pt modelId="{B1634B1C-4E93-A743-A705-D42683BA38FE}" type="pres">
      <dgm:prSet presAssocID="{49FB7DFA-1CE8-1840-81F4-8A65CE908FC9}" presName="parentLin" presStyleCnt="0"/>
      <dgm:spPr/>
    </dgm:pt>
    <dgm:pt modelId="{D6A05605-81BD-7048-8C77-195148224418}" type="pres">
      <dgm:prSet presAssocID="{49FB7DFA-1CE8-1840-81F4-8A65CE908FC9}" presName="parentLeftMargin" presStyleLbl="node1" presStyleIdx="2" presStyleCnt="4"/>
      <dgm:spPr/>
    </dgm:pt>
    <dgm:pt modelId="{4A9413B7-0616-6341-B1F0-5C990181374A}" type="pres">
      <dgm:prSet presAssocID="{49FB7DFA-1CE8-1840-81F4-8A65CE908FC9}" presName="parentText" presStyleLbl="node1" presStyleIdx="3" presStyleCnt="4" custScaleX="14035" custScaleY="65466">
        <dgm:presLayoutVars>
          <dgm:chMax val="0"/>
          <dgm:bulletEnabled val="1"/>
        </dgm:presLayoutVars>
      </dgm:prSet>
      <dgm:spPr/>
    </dgm:pt>
    <dgm:pt modelId="{04EAB43F-7094-1D4D-915A-B425AF09C12D}" type="pres">
      <dgm:prSet presAssocID="{49FB7DFA-1CE8-1840-81F4-8A65CE908FC9}" presName="negativeSpace" presStyleCnt="0"/>
      <dgm:spPr/>
    </dgm:pt>
    <dgm:pt modelId="{0AC024B8-05D2-8246-83B0-842FD4183FC1}" type="pres">
      <dgm:prSet presAssocID="{49FB7DFA-1CE8-1840-81F4-8A65CE908FC9}" presName="childText" presStyleLbl="conFgAcc1" presStyleIdx="3" presStyleCnt="4">
        <dgm:presLayoutVars>
          <dgm:bulletEnabled val="1"/>
        </dgm:presLayoutVars>
      </dgm:prSet>
      <dgm:spPr/>
    </dgm:pt>
  </dgm:ptLst>
  <dgm:cxnLst>
    <dgm:cxn modelId="{20636803-3AF5-4B37-A018-8323F419C4FD}" srcId="{92C749F4-85E5-40E3-9FE3-FC772042C6A9}" destId="{79AA17B4-EDE9-4DC1-97E7-713F93FA3877}" srcOrd="1" destOrd="0" parTransId="{144FEB6F-6A28-40CD-A69F-126E6762C4FF}" sibTransId="{82FBBBB4-E9F2-4549-BE8C-60DD32350316}"/>
    <dgm:cxn modelId="{CD38EE0F-2EA6-4E4B-97BF-992897BD15AB}" type="presOf" srcId="{5190102E-7C7A-48C4-B3CA-D55553A84394}" destId="{2E405CEF-E34F-A041-8093-A3A1FC336C47}" srcOrd="1" destOrd="0" presId="urn:microsoft.com/office/officeart/2005/8/layout/list1"/>
    <dgm:cxn modelId="{9A2FF022-517D-F14E-A507-3124066A1D50}" srcId="{49FB7DFA-1CE8-1840-81F4-8A65CE908FC9}" destId="{35807D0F-D34A-BA41-9E15-8AC2C21190BB}" srcOrd="0" destOrd="0" parTransId="{35ABDEEE-3964-CD4F-AACD-5ECFF1228BE8}" sibTransId="{57AE33DE-3791-2945-B41C-247A8AF59E2F}"/>
    <dgm:cxn modelId="{16B3312D-0A7E-B94B-A231-FE3224D25E20}" type="presOf" srcId="{92C749F4-85E5-40E3-9FE3-FC772042C6A9}" destId="{F1EC0FFA-CFBB-564F-BF1F-5AF28D7800E3}" srcOrd="0" destOrd="0" presId="urn:microsoft.com/office/officeart/2005/8/layout/list1"/>
    <dgm:cxn modelId="{BF6AC94C-A17F-F048-8BF6-D7DE44A430F3}" type="presOf" srcId="{786B9478-2899-43BA-A572-98D132F12865}" destId="{72E5F1B9-954A-EB48-914D-83AB6E39114F}" srcOrd="0" destOrd="0" presId="urn:microsoft.com/office/officeart/2005/8/layout/list1"/>
    <dgm:cxn modelId="{94624458-73D1-A649-9174-687FD27C2751}" type="presOf" srcId="{35807D0F-D34A-BA41-9E15-8AC2C21190BB}" destId="{0AC024B8-05D2-8246-83B0-842FD4183FC1}" srcOrd="0" destOrd="0" presId="urn:microsoft.com/office/officeart/2005/8/layout/list1"/>
    <dgm:cxn modelId="{E9E5865A-D88B-3B44-BE94-5277CF4EAD1E}" type="presOf" srcId="{1CC88C3D-826F-415E-9F5E-E6562E2E9817}" destId="{EB8E89B6-7FE1-3047-9D41-775495024526}" srcOrd="0" destOrd="0" presId="urn:microsoft.com/office/officeart/2005/8/layout/list1"/>
    <dgm:cxn modelId="{1C8B545C-A11B-FC43-AB6C-71DD5FC67321}" type="presOf" srcId="{49FB7DFA-1CE8-1840-81F4-8A65CE908FC9}" destId="{D6A05605-81BD-7048-8C77-195148224418}" srcOrd="0" destOrd="0" presId="urn:microsoft.com/office/officeart/2005/8/layout/list1"/>
    <dgm:cxn modelId="{5EC7EF60-BD24-9443-A31F-0923B95DEDE4}" type="presOf" srcId="{79AA17B4-EDE9-4DC1-97E7-713F93FA3877}" destId="{26A7182C-2AB2-2A43-89DB-B926DA97D60D}" srcOrd="1" destOrd="0" presId="urn:microsoft.com/office/officeart/2005/8/layout/list1"/>
    <dgm:cxn modelId="{22E14B64-33B1-224D-B99C-CE84A6B54678}" type="presOf" srcId="{29D342F1-1B77-4A4F-A27B-6E953F36206F}" destId="{1AB95295-D1D4-E549-BBCA-7727807DE5F7}" srcOrd="1" destOrd="0" presId="urn:microsoft.com/office/officeart/2005/8/layout/list1"/>
    <dgm:cxn modelId="{93D78787-73A2-43C0-91C2-45F204154330}" srcId="{79AA17B4-EDE9-4DC1-97E7-713F93FA3877}" destId="{E8231A4C-3B62-4F2A-BF4B-4C078E424D15}" srcOrd="0" destOrd="0" parTransId="{ADC07772-ABAF-4835-89A0-858C47FE1165}" sibTransId="{A518D413-88F6-4D76-B081-B52697F27132}"/>
    <dgm:cxn modelId="{3F52AE8E-EB97-8547-A803-184BD1B032B1}" srcId="{92C749F4-85E5-40E3-9FE3-FC772042C6A9}" destId="{49FB7DFA-1CE8-1840-81F4-8A65CE908FC9}" srcOrd="3" destOrd="0" parTransId="{3952729E-AADA-A542-8109-73F118A84449}" sibTransId="{5863FFD0-8EBA-6C43-918C-6A034EEE2782}"/>
    <dgm:cxn modelId="{8B4FC19B-29C7-4349-98F0-8D7593371E81}" srcId="{29D342F1-1B77-4A4F-A27B-6E953F36206F}" destId="{786B9478-2899-43BA-A572-98D132F12865}" srcOrd="0" destOrd="0" parTransId="{8F330D57-CC56-46D8-B1CA-80BE8599C921}" sibTransId="{4F571D7B-8E6C-49ED-BA22-CDB1A37CC8C1}"/>
    <dgm:cxn modelId="{FD36DDA7-07BD-4A87-872B-D23CC9B7A83A}" srcId="{92C749F4-85E5-40E3-9FE3-FC772042C6A9}" destId="{29D342F1-1B77-4A4F-A27B-6E953F36206F}" srcOrd="2" destOrd="0" parTransId="{E3639487-8FF8-498D-900E-A9C73062FD0D}" sibTransId="{FC853D85-20B7-4543-9395-BD412C6BFAF6}"/>
    <dgm:cxn modelId="{0257D8AD-5413-5C47-A042-D29482461BFB}" type="presOf" srcId="{5190102E-7C7A-48C4-B3CA-D55553A84394}" destId="{40C79EE9-B1BC-9840-973C-9A0D733F6F23}" srcOrd="0" destOrd="0" presId="urn:microsoft.com/office/officeart/2005/8/layout/list1"/>
    <dgm:cxn modelId="{8F9892D6-3608-4180-991C-D583B2824E11}" srcId="{92C749F4-85E5-40E3-9FE3-FC772042C6A9}" destId="{5190102E-7C7A-48C4-B3CA-D55553A84394}" srcOrd="0" destOrd="0" parTransId="{66CC157F-7B92-4238-B6B3-E37C73C973DC}" sibTransId="{E4D625B5-3277-482C-8369-6058B4FD6F09}"/>
    <dgm:cxn modelId="{83F9E1DF-C681-974D-8ADC-46389CB6164D}" type="presOf" srcId="{49FB7DFA-1CE8-1840-81F4-8A65CE908FC9}" destId="{4A9413B7-0616-6341-B1F0-5C990181374A}" srcOrd="1" destOrd="0" presId="urn:microsoft.com/office/officeart/2005/8/layout/list1"/>
    <dgm:cxn modelId="{AD04A6E0-32DC-B341-ABA9-6C8ECA58AF38}" type="presOf" srcId="{79AA17B4-EDE9-4DC1-97E7-713F93FA3877}" destId="{99FBA987-FEE7-2F44-BC5C-CC595EECC624}" srcOrd="0" destOrd="0" presId="urn:microsoft.com/office/officeart/2005/8/layout/list1"/>
    <dgm:cxn modelId="{7FF1B3E0-447E-5F4A-BB08-0FE5B253F80D}" type="presOf" srcId="{E8231A4C-3B62-4F2A-BF4B-4C078E424D15}" destId="{D875345C-ED25-B34F-99F4-C611A24F384D}" srcOrd="0" destOrd="0" presId="urn:microsoft.com/office/officeart/2005/8/layout/list1"/>
    <dgm:cxn modelId="{4BE66BEC-0DCF-C244-A6CE-33B0C9216DA3}" type="presOf" srcId="{29D342F1-1B77-4A4F-A27B-6E953F36206F}" destId="{829985AF-6CFA-B844-B8DE-BE7AD0021489}" srcOrd="0" destOrd="0" presId="urn:microsoft.com/office/officeart/2005/8/layout/list1"/>
    <dgm:cxn modelId="{711707ED-E889-4866-A5A8-FC71C8C0DA5F}" srcId="{5190102E-7C7A-48C4-B3CA-D55553A84394}" destId="{1CC88C3D-826F-415E-9F5E-E6562E2E9817}" srcOrd="0" destOrd="0" parTransId="{7DA1B171-A804-4A4F-9DA9-A23107FB8393}" sibTransId="{95F0B8DE-C5A2-47F5-8E87-233C2BB3DFEE}"/>
    <dgm:cxn modelId="{10F0ABBE-2929-5E44-8D17-63AB0E2A1FC6}" type="presParOf" srcId="{F1EC0FFA-CFBB-564F-BF1F-5AF28D7800E3}" destId="{41C2A029-A9C2-E045-A736-24CB9330C1D9}" srcOrd="0" destOrd="0" presId="urn:microsoft.com/office/officeart/2005/8/layout/list1"/>
    <dgm:cxn modelId="{710F9D62-3C8D-2B42-A0B9-4E0CDCCB5377}" type="presParOf" srcId="{41C2A029-A9C2-E045-A736-24CB9330C1D9}" destId="{40C79EE9-B1BC-9840-973C-9A0D733F6F23}" srcOrd="0" destOrd="0" presId="urn:microsoft.com/office/officeart/2005/8/layout/list1"/>
    <dgm:cxn modelId="{B20EF8E0-3D12-434C-A89D-834C0396B123}" type="presParOf" srcId="{41C2A029-A9C2-E045-A736-24CB9330C1D9}" destId="{2E405CEF-E34F-A041-8093-A3A1FC336C47}" srcOrd="1" destOrd="0" presId="urn:microsoft.com/office/officeart/2005/8/layout/list1"/>
    <dgm:cxn modelId="{4AE863FC-D964-4947-93D3-240C824880EC}" type="presParOf" srcId="{F1EC0FFA-CFBB-564F-BF1F-5AF28D7800E3}" destId="{054A6075-66C3-C848-9659-5A81FB0D0779}" srcOrd="1" destOrd="0" presId="urn:microsoft.com/office/officeart/2005/8/layout/list1"/>
    <dgm:cxn modelId="{0989A310-CB4B-834A-B539-301B9EB0B1DD}" type="presParOf" srcId="{F1EC0FFA-CFBB-564F-BF1F-5AF28D7800E3}" destId="{EB8E89B6-7FE1-3047-9D41-775495024526}" srcOrd="2" destOrd="0" presId="urn:microsoft.com/office/officeart/2005/8/layout/list1"/>
    <dgm:cxn modelId="{1D355F44-10A4-1B4A-A6D8-93A319EB89CC}" type="presParOf" srcId="{F1EC0FFA-CFBB-564F-BF1F-5AF28D7800E3}" destId="{B89D7A99-8DB3-5141-9235-D60FABFA15F5}" srcOrd="3" destOrd="0" presId="urn:microsoft.com/office/officeart/2005/8/layout/list1"/>
    <dgm:cxn modelId="{E33D9A68-B16A-5741-8662-485E04F454AE}" type="presParOf" srcId="{F1EC0FFA-CFBB-564F-BF1F-5AF28D7800E3}" destId="{5C511AC0-66FF-B147-A9D1-CBB8ED8B98B9}" srcOrd="4" destOrd="0" presId="urn:microsoft.com/office/officeart/2005/8/layout/list1"/>
    <dgm:cxn modelId="{8EBF047E-51F7-0448-9567-E00F6E3CA39B}" type="presParOf" srcId="{5C511AC0-66FF-B147-A9D1-CBB8ED8B98B9}" destId="{99FBA987-FEE7-2F44-BC5C-CC595EECC624}" srcOrd="0" destOrd="0" presId="urn:microsoft.com/office/officeart/2005/8/layout/list1"/>
    <dgm:cxn modelId="{AC28E5BD-A1B5-6346-96E3-EAEA1E0F87AD}" type="presParOf" srcId="{5C511AC0-66FF-B147-A9D1-CBB8ED8B98B9}" destId="{26A7182C-2AB2-2A43-89DB-B926DA97D60D}" srcOrd="1" destOrd="0" presId="urn:microsoft.com/office/officeart/2005/8/layout/list1"/>
    <dgm:cxn modelId="{63A1570F-9244-8148-A82E-AE7C25C36845}" type="presParOf" srcId="{F1EC0FFA-CFBB-564F-BF1F-5AF28D7800E3}" destId="{9F0B543E-79DD-3F4F-BBAA-A517D61E7D1F}" srcOrd="5" destOrd="0" presId="urn:microsoft.com/office/officeart/2005/8/layout/list1"/>
    <dgm:cxn modelId="{7788EDC6-B3C7-D84E-8F6C-646A619CE566}" type="presParOf" srcId="{F1EC0FFA-CFBB-564F-BF1F-5AF28D7800E3}" destId="{D875345C-ED25-B34F-99F4-C611A24F384D}" srcOrd="6" destOrd="0" presId="urn:microsoft.com/office/officeart/2005/8/layout/list1"/>
    <dgm:cxn modelId="{AE4F46F5-BAA7-1841-8B32-911AC682B455}" type="presParOf" srcId="{F1EC0FFA-CFBB-564F-BF1F-5AF28D7800E3}" destId="{94680697-47EC-3942-A8F0-FDD7CF3ABE54}" srcOrd="7" destOrd="0" presId="urn:microsoft.com/office/officeart/2005/8/layout/list1"/>
    <dgm:cxn modelId="{DDBACAEF-3D2C-9146-8317-3E0EBF081E82}" type="presParOf" srcId="{F1EC0FFA-CFBB-564F-BF1F-5AF28D7800E3}" destId="{B0246962-2D34-4047-B481-97E0A7CEE488}" srcOrd="8" destOrd="0" presId="urn:microsoft.com/office/officeart/2005/8/layout/list1"/>
    <dgm:cxn modelId="{89B14F52-162F-5F40-BB97-EB06F2BFAEB5}" type="presParOf" srcId="{B0246962-2D34-4047-B481-97E0A7CEE488}" destId="{829985AF-6CFA-B844-B8DE-BE7AD0021489}" srcOrd="0" destOrd="0" presId="urn:microsoft.com/office/officeart/2005/8/layout/list1"/>
    <dgm:cxn modelId="{7D165E5B-08B4-4F4B-B646-0A2DC0094617}" type="presParOf" srcId="{B0246962-2D34-4047-B481-97E0A7CEE488}" destId="{1AB95295-D1D4-E549-BBCA-7727807DE5F7}" srcOrd="1" destOrd="0" presId="urn:microsoft.com/office/officeart/2005/8/layout/list1"/>
    <dgm:cxn modelId="{FCCAA81A-347C-9543-9BD5-5F7F34CAC768}" type="presParOf" srcId="{F1EC0FFA-CFBB-564F-BF1F-5AF28D7800E3}" destId="{2A856C65-2ABD-C04F-BB5E-4F2614052C72}" srcOrd="9" destOrd="0" presId="urn:microsoft.com/office/officeart/2005/8/layout/list1"/>
    <dgm:cxn modelId="{B628339C-4B94-7B46-9C5E-C2C50EDC9F10}" type="presParOf" srcId="{F1EC0FFA-CFBB-564F-BF1F-5AF28D7800E3}" destId="{72E5F1B9-954A-EB48-914D-83AB6E39114F}" srcOrd="10" destOrd="0" presId="urn:microsoft.com/office/officeart/2005/8/layout/list1"/>
    <dgm:cxn modelId="{8A597E6F-05CB-B64C-9427-11C1C17B3CA5}" type="presParOf" srcId="{F1EC0FFA-CFBB-564F-BF1F-5AF28D7800E3}" destId="{40C6417F-669B-CC4A-B827-758D491DF43D}" srcOrd="11" destOrd="0" presId="urn:microsoft.com/office/officeart/2005/8/layout/list1"/>
    <dgm:cxn modelId="{5110131B-4467-2740-B948-2FD636C582FC}" type="presParOf" srcId="{F1EC0FFA-CFBB-564F-BF1F-5AF28D7800E3}" destId="{B1634B1C-4E93-A743-A705-D42683BA38FE}" srcOrd="12" destOrd="0" presId="urn:microsoft.com/office/officeart/2005/8/layout/list1"/>
    <dgm:cxn modelId="{BD8BA5B0-9FB4-B742-BCE8-CDB8A5FDB63F}" type="presParOf" srcId="{B1634B1C-4E93-A743-A705-D42683BA38FE}" destId="{D6A05605-81BD-7048-8C77-195148224418}" srcOrd="0" destOrd="0" presId="urn:microsoft.com/office/officeart/2005/8/layout/list1"/>
    <dgm:cxn modelId="{AE32AEDD-F5EB-194E-8680-CEDF3F0BCBA9}" type="presParOf" srcId="{B1634B1C-4E93-A743-A705-D42683BA38FE}" destId="{4A9413B7-0616-6341-B1F0-5C990181374A}" srcOrd="1" destOrd="0" presId="urn:microsoft.com/office/officeart/2005/8/layout/list1"/>
    <dgm:cxn modelId="{A49780D6-2F01-DE4C-93FA-B333A7FAC4B4}" type="presParOf" srcId="{F1EC0FFA-CFBB-564F-BF1F-5AF28D7800E3}" destId="{04EAB43F-7094-1D4D-915A-B425AF09C12D}" srcOrd="13" destOrd="0" presId="urn:microsoft.com/office/officeart/2005/8/layout/list1"/>
    <dgm:cxn modelId="{BC04D4A4-AA42-5146-92B2-2B69ABA4DBEB}" type="presParOf" srcId="{F1EC0FFA-CFBB-564F-BF1F-5AF28D7800E3}" destId="{0AC024B8-05D2-8246-83B0-842FD4183FC1}"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3E3B28-B11F-A648-A8BC-DAFE4E178085}">
      <dsp:nvSpPr>
        <dsp:cNvPr id="0" name=""/>
        <dsp:cNvSpPr/>
      </dsp:nvSpPr>
      <dsp:spPr>
        <a:xfrm>
          <a:off x="0" y="0"/>
          <a:ext cx="9906000" cy="0"/>
        </a:xfrm>
        <a:prstGeom prst="lin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w="9525"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BB473517-916B-474D-9A55-182B6CA2C48B}">
      <dsp:nvSpPr>
        <dsp:cNvPr id="0" name=""/>
        <dsp:cNvSpPr/>
      </dsp:nvSpPr>
      <dsp:spPr>
        <a:xfrm>
          <a:off x="0" y="0"/>
          <a:ext cx="9906000" cy="477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Browser Add-Ons</a:t>
          </a:r>
        </a:p>
      </dsp:txBody>
      <dsp:txXfrm>
        <a:off x="0" y="0"/>
        <a:ext cx="9906000" cy="477103"/>
      </dsp:txXfrm>
    </dsp:sp>
    <dsp:sp modelId="{2A39C05B-FBF4-D245-BBB2-6B820B78424C}">
      <dsp:nvSpPr>
        <dsp:cNvPr id="0" name=""/>
        <dsp:cNvSpPr/>
      </dsp:nvSpPr>
      <dsp:spPr>
        <a:xfrm>
          <a:off x="0" y="477103"/>
          <a:ext cx="9906000" cy="0"/>
        </a:xfrm>
        <a:prstGeom prst="lin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w="9525"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B1C6A233-B864-C542-9FA1-EB752D618BA2}">
      <dsp:nvSpPr>
        <dsp:cNvPr id="0" name=""/>
        <dsp:cNvSpPr/>
      </dsp:nvSpPr>
      <dsp:spPr>
        <a:xfrm>
          <a:off x="0" y="477103"/>
          <a:ext cx="9906000" cy="477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General Questions</a:t>
          </a:r>
        </a:p>
      </dsp:txBody>
      <dsp:txXfrm>
        <a:off x="0" y="477103"/>
        <a:ext cx="9906000" cy="477103"/>
      </dsp:txXfrm>
    </dsp:sp>
    <dsp:sp modelId="{87113637-5B77-F849-9322-0A94F0E4A17E}">
      <dsp:nvSpPr>
        <dsp:cNvPr id="0" name=""/>
        <dsp:cNvSpPr/>
      </dsp:nvSpPr>
      <dsp:spPr>
        <a:xfrm>
          <a:off x="0" y="954206"/>
          <a:ext cx="9906000" cy="0"/>
        </a:xfrm>
        <a:prstGeom prst="lin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w="9525"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23ABA202-5A64-7741-8ABE-B37AAE7DD340}">
      <dsp:nvSpPr>
        <dsp:cNvPr id="0" name=""/>
        <dsp:cNvSpPr/>
      </dsp:nvSpPr>
      <dsp:spPr>
        <a:xfrm>
          <a:off x="0" y="954206"/>
          <a:ext cx="9906000" cy="477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Do’s and Don’ts</a:t>
          </a:r>
        </a:p>
      </dsp:txBody>
      <dsp:txXfrm>
        <a:off x="0" y="954206"/>
        <a:ext cx="9906000" cy="477103"/>
      </dsp:txXfrm>
    </dsp:sp>
    <dsp:sp modelId="{6A89DD76-B5F3-2B4A-AA95-50B7845E9A3C}">
      <dsp:nvSpPr>
        <dsp:cNvPr id="0" name=""/>
        <dsp:cNvSpPr/>
      </dsp:nvSpPr>
      <dsp:spPr>
        <a:xfrm>
          <a:off x="0" y="1431308"/>
          <a:ext cx="9906000" cy="0"/>
        </a:xfrm>
        <a:prstGeom prst="lin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w="9525"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158AA797-D79C-F74D-B608-CA18614DF061}">
      <dsp:nvSpPr>
        <dsp:cNvPr id="0" name=""/>
        <dsp:cNvSpPr/>
      </dsp:nvSpPr>
      <dsp:spPr>
        <a:xfrm>
          <a:off x="0" y="1431309"/>
          <a:ext cx="9906000" cy="477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CSS Overview</a:t>
          </a:r>
        </a:p>
      </dsp:txBody>
      <dsp:txXfrm>
        <a:off x="0" y="1431309"/>
        <a:ext cx="9906000" cy="477103"/>
      </dsp:txXfrm>
    </dsp:sp>
    <dsp:sp modelId="{740AA224-76B4-C14A-9D51-20432551E135}">
      <dsp:nvSpPr>
        <dsp:cNvPr id="0" name=""/>
        <dsp:cNvSpPr/>
      </dsp:nvSpPr>
      <dsp:spPr>
        <a:xfrm>
          <a:off x="0" y="1908412"/>
          <a:ext cx="9906000" cy="0"/>
        </a:xfrm>
        <a:prstGeom prst="lin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w="9525"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3D727F35-98D0-FC4A-B0AF-D309FFF0620A}">
      <dsp:nvSpPr>
        <dsp:cNvPr id="0" name=""/>
        <dsp:cNvSpPr/>
      </dsp:nvSpPr>
      <dsp:spPr>
        <a:xfrm>
          <a:off x="0" y="1908412"/>
          <a:ext cx="9906000" cy="477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XPATH Overview</a:t>
          </a:r>
        </a:p>
      </dsp:txBody>
      <dsp:txXfrm>
        <a:off x="0" y="1908412"/>
        <a:ext cx="9906000" cy="477103"/>
      </dsp:txXfrm>
    </dsp:sp>
    <dsp:sp modelId="{2A559867-1E7C-7A48-AAF3-6333F84CEBF9}">
      <dsp:nvSpPr>
        <dsp:cNvPr id="0" name=""/>
        <dsp:cNvSpPr/>
      </dsp:nvSpPr>
      <dsp:spPr>
        <a:xfrm>
          <a:off x="0" y="2385515"/>
          <a:ext cx="9906000" cy="0"/>
        </a:xfrm>
        <a:prstGeom prst="lin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w="9525"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9361EC05-5A18-D046-97FC-968E5701816E}">
      <dsp:nvSpPr>
        <dsp:cNvPr id="0" name=""/>
        <dsp:cNvSpPr/>
      </dsp:nvSpPr>
      <dsp:spPr>
        <a:xfrm>
          <a:off x="0" y="2385515"/>
          <a:ext cx="9906000" cy="477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Replicating CSS in XPATH</a:t>
          </a:r>
        </a:p>
      </dsp:txBody>
      <dsp:txXfrm>
        <a:off x="0" y="2385515"/>
        <a:ext cx="9906000" cy="477103"/>
      </dsp:txXfrm>
    </dsp:sp>
    <dsp:sp modelId="{FBB8B033-4F13-4540-9B11-54035435A58B}">
      <dsp:nvSpPr>
        <dsp:cNvPr id="0" name=""/>
        <dsp:cNvSpPr/>
      </dsp:nvSpPr>
      <dsp:spPr>
        <a:xfrm>
          <a:off x="0" y="2862617"/>
          <a:ext cx="9906000" cy="0"/>
        </a:xfrm>
        <a:prstGeom prst="lin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w="9525"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B7DECFEE-8BD6-AC43-B345-B61C12DE66A6}">
      <dsp:nvSpPr>
        <dsp:cNvPr id="0" name=""/>
        <dsp:cNvSpPr/>
      </dsp:nvSpPr>
      <dsp:spPr>
        <a:xfrm>
          <a:off x="0" y="2862618"/>
          <a:ext cx="9906000" cy="477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Questions</a:t>
          </a:r>
        </a:p>
      </dsp:txBody>
      <dsp:txXfrm>
        <a:off x="0" y="2862618"/>
        <a:ext cx="9906000" cy="477103"/>
      </dsp:txXfrm>
    </dsp:sp>
    <dsp:sp modelId="{4A90E40F-F779-0045-A792-9DA522A3E170}">
      <dsp:nvSpPr>
        <dsp:cNvPr id="0" name=""/>
        <dsp:cNvSpPr/>
      </dsp:nvSpPr>
      <dsp:spPr>
        <a:xfrm>
          <a:off x="0" y="3339720"/>
          <a:ext cx="9906000" cy="0"/>
        </a:xfrm>
        <a:prstGeom prst="line">
          <a:avLst/>
        </a:prstGeom>
        <a:gradFill rotWithShape="0">
          <a:gsLst>
            <a:gs pos="0">
              <a:schemeClr val="accent3">
                <a:hueOff val="0"/>
                <a:satOff val="0"/>
                <a:lumOff val="0"/>
                <a:alphaOff val="0"/>
                <a:tint val="94000"/>
                <a:satMod val="105000"/>
                <a:lumMod val="102000"/>
              </a:schemeClr>
            </a:gs>
            <a:gs pos="100000">
              <a:schemeClr val="accent3">
                <a:hueOff val="0"/>
                <a:satOff val="0"/>
                <a:lumOff val="0"/>
                <a:alphaOff val="0"/>
                <a:shade val="74000"/>
                <a:satMod val="128000"/>
                <a:lumMod val="100000"/>
              </a:schemeClr>
            </a:gs>
          </a:gsLst>
          <a:lin ang="5400000" scaled="0"/>
        </a:gradFill>
        <a:ln w="9525"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FA38BE73-FF99-324C-B015-39F241E04587}">
      <dsp:nvSpPr>
        <dsp:cNvPr id="0" name=""/>
        <dsp:cNvSpPr/>
      </dsp:nvSpPr>
      <dsp:spPr>
        <a:xfrm>
          <a:off x="0" y="3339721"/>
          <a:ext cx="9906000" cy="4771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Resources</a:t>
          </a:r>
        </a:p>
      </dsp:txBody>
      <dsp:txXfrm>
        <a:off x="0" y="3339721"/>
        <a:ext cx="9906000" cy="4771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24F1A-7CB9-C64C-8E1A-2A688435772E}">
      <dsp:nvSpPr>
        <dsp:cNvPr id="0" name=""/>
        <dsp:cNvSpPr/>
      </dsp:nvSpPr>
      <dsp:spPr>
        <a:xfrm>
          <a:off x="0" y="0"/>
          <a:ext cx="3095624" cy="3142721"/>
        </a:xfrm>
        <a:prstGeom prst="rect">
          <a:avLst/>
        </a:prstGeom>
        <a:solidFill>
          <a:schemeClr val="accent5">
            <a:tint val="40000"/>
            <a:alpha val="90000"/>
            <a:hueOff val="0"/>
            <a:satOff val="0"/>
            <a:lumOff val="0"/>
            <a:alphaOff val="0"/>
          </a:schemeClr>
        </a:solidFill>
        <a:ln w="15875"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47" tIns="330200" rIns="241347" bIns="330200" numCol="1" spcCol="1270" anchor="t" anchorCtr="0">
          <a:noAutofit/>
        </a:bodyPr>
        <a:lstStyle/>
        <a:p>
          <a:pPr marL="0" lvl="0" indent="0" algn="l" defTabSz="1066800">
            <a:lnSpc>
              <a:spcPct val="90000"/>
            </a:lnSpc>
            <a:spcBef>
              <a:spcPct val="0"/>
            </a:spcBef>
            <a:spcAft>
              <a:spcPct val="35000"/>
            </a:spcAft>
            <a:buNone/>
          </a:pPr>
          <a:r>
            <a:rPr lang="en-US" sz="2400" kern="1200"/>
            <a:t>I’m not a “Master of Selectors”. </a:t>
          </a:r>
        </a:p>
        <a:p>
          <a:pPr marL="171450" lvl="1" indent="-171450" algn="l" defTabSz="844550">
            <a:lnSpc>
              <a:spcPct val="90000"/>
            </a:lnSpc>
            <a:spcBef>
              <a:spcPct val="0"/>
            </a:spcBef>
            <a:spcAft>
              <a:spcPct val="15000"/>
            </a:spcAft>
            <a:buChar char="•"/>
          </a:pPr>
          <a:r>
            <a:rPr lang="en-US" sz="1900" kern="1200"/>
            <a:t>Alex Kolesnyk schools me in Xpath selectors often.</a:t>
          </a:r>
        </a:p>
      </dsp:txBody>
      <dsp:txXfrm>
        <a:off x="0" y="1194233"/>
        <a:ext cx="3095624" cy="1885632"/>
      </dsp:txXfrm>
    </dsp:sp>
    <dsp:sp modelId="{0F4E35D0-318A-FD4E-BA9A-02039F0CF457}">
      <dsp:nvSpPr>
        <dsp:cNvPr id="0" name=""/>
        <dsp:cNvSpPr/>
      </dsp:nvSpPr>
      <dsp:spPr>
        <a:xfrm>
          <a:off x="1076404" y="314272"/>
          <a:ext cx="942816" cy="942816"/>
        </a:xfrm>
        <a:prstGeom prst="ellips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3506" tIns="12700" rIns="73506"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214476" y="452344"/>
        <a:ext cx="666672" cy="666672"/>
      </dsp:txXfrm>
    </dsp:sp>
    <dsp:sp modelId="{544A38EF-08AB-7D4C-8A6A-EBBF45D50505}">
      <dsp:nvSpPr>
        <dsp:cNvPr id="0" name=""/>
        <dsp:cNvSpPr/>
      </dsp:nvSpPr>
      <dsp:spPr>
        <a:xfrm>
          <a:off x="0" y="3142649"/>
          <a:ext cx="3095624" cy="72"/>
        </a:xfrm>
        <a:prstGeom prst="rect">
          <a:avLst/>
        </a:prstGeom>
        <a:solidFill>
          <a:schemeClr val="accent5">
            <a:hueOff val="852209"/>
            <a:satOff val="-5641"/>
            <a:lumOff val="-980"/>
            <a:alphaOff val="0"/>
          </a:schemeClr>
        </a:solidFill>
        <a:ln w="15875" cap="flat" cmpd="sng" algn="ctr">
          <a:solidFill>
            <a:schemeClr val="accent5">
              <a:hueOff val="852209"/>
              <a:satOff val="-5641"/>
              <a:lumOff val="-98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7730E7-AE11-2944-9A5C-1C95765F7271}">
      <dsp:nvSpPr>
        <dsp:cNvPr id="0" name=""/>
        <dsp:cNvSpPr/>
      </dsp:nvSpPr>
      <dsp:spPr>
        <a:xfrm>
          <a:off x="3405187" y="0"/>
          <a:ext cx="3095624" cy="3142721"/>
        </a:xfrm>
        <a:prstGeom prst="rect">
          <a:avLst/>
        </a:prstGeom>
        <a:solidFill>
          <a:schemeClr val="accent5">
            <a:tint val="40000"/>
            <a:alpha val="90000"/>
            <a:hueOff val="2571194"/>
            <a:satOff val="-15423"/>
            <a:lumOff val="-1090"/>
            <a:alphaOff val="0"/>
          </a:schemeClr>
        </a:solidFill>
        <a:ln w="15875" cap="flat" cmpd="sng" algn="ctr">
          <a:solidFill>
            <a:schemeClr val="accent5">
              <a:tint val="40000"/>
              <a:alpha val="90000"/>
              <a:hueOff val="2571194"/>
              <a:satOff val="-15423"/>
              <a:lumOff val="-109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47" tIns="330200" rIns="241347" bIns="330200" numCol="1" spcCol="1270" anchor="t" anchorCtr="0">
          <a:noAutofit/>
        </a:bodyPr>
        <a:lstStyle/>
        <a:p>
          <a:pPr marL="0" lvl="0" indent="0" algn="l" defTabSz="1066800">
            <a:lnSpc>
              <a:spcPct val="90000"/>
            </a:lnSpc>
            <a:spcBef>
              <a:spcPct val="0"/>
            </a:spcBef>
            <a:spcAft>
              <a:spcPct val="35000"/>
            </a:spcAft>
            <a:buNone/>
          </a:pPr>
          <a:r>
            <a:rPr lang="en-US" sz="2400" kern="1200"/>
            <a:t>We are only scratching the surface of what you can do with selectors.</a:t>
          </a:r>
        </a:p>
      </dsp:txBody>
      <dsp:txXfrm>
        <a:off x="3405187" y="1194233"/>
        <a:ext cx="3095624" cy="1885632"/>
      </dsp:txXfrm>
    </dsp:sp>
    <dsp:sp modelId="{9285BD52-9141-8343-BF2F-8EB98ED32BD1}">
      <dsp:nvSpPr>
        <dsp:cNvPr id="0" name=""/>
        <dsp:cNvSpPr/>
      </dsp:nvSpPr>
      <dsp:spPr>
        <a:xfrm>
          <a:off x="4481591" y="314272"/>
          <a:ext cx="942816" cy="942816"/>
        </a:xfrm>
        <a:prstGeom prst="ellipse">
          <a:avLst/>
        </a:prstGeom>
        <a:solidFill>
          <a:schemeClr val="accent5">
            <a:hueOff val="1704418"/>
            <a:satOff val="-11283"/>
            <a:lumOff val="-1961"/>
            <a:alphaOff val="0"/>
          </a:schemeClr>
        </a:solidFill>
        <a:ln w="15875" cap="flat" cmpd="sng" algn="ctr">
          <a:solidFill>
            <a:schemeClr val="accent5">
              <a:hueOff val="1704418"/>
              <a:satOff val="-11283"/>
              <a:lumOff val="-1961"/>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3506" tIns="12700" rIns="73506"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619663" y="452344"/>
        <a:ext cx="666672" cy="666672"/>
      </dsp:txXfrm>
    </dsp:sp>
    <dsp:sp modelId="{4151DDE6-525C-0542-ACB1-B10A7A94D725}">
      <dsp:nvSpPr>
        <dsp:cNvPr id="0" name=""/>
        <dsp:cNvSpPr/>
      </dsp:nvSpPr>
      <dsp:spPr>
        <a:xfrm>
          <a:off x="3405187" y="3142649"/>
          <a:ext cx="3095624" cy="72"/>
        </a:xfrm>
        <a:prstGeom prst="rect">
          <a:avLst/>
        </a:prstGeom>
        <a:solidFill>
          <a:schemeClr val="accent5">
            <a:hueOff val="2556627"/>
            <a:satOff val="-16924"/>
            <a:lumOff val="-2941"/>
            <a:alphaOff val="0"/>
          </a:schemeClr>
        </a:solidFill>
        <a:ln w="15875" cap="flat" cmpd="sng" algn="ctr">
          <a:solidFill>
            <a:schemeClr val="accent5">
              <a:hueOff val="2556627"/>
              <a:satOff val="-16924"/>
              <a:lumOff val="-294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4DDC08D-3116-0545-88E8-7795E13775DB}">
      <dsp:nvSpPr>
        <dsp:cNvPr id="0" name=""/>
        <dsp:cNvSpPr/>
      </dsp:nvSpPr>
      <dsp:spPr>
        <a:xfrm>
          <a:off x="6810374" y="0"/>
          <a:ext cx="3095624" cy="3142721"/>
        </a:xfrm>
        <a:prstGeom prst="rect">
          <a:avLst/>
        </a:prstGeom>
        <a:solidFill>
          <a:schemeClr val="accent5">
            <a:tint val="40000"/>
            <a:alpha val="90000"/>
            <a:hueOff val="5142387"/>
            <a:satOff val="-30847"/>
            <a:lumOff val="-2180"/>
            <a:alphaOff val="0"/>
          </a:schemeClr>
        </a:solidFill>
        <a:ln w="15875" cap="flat" cmpd="sng" algn="ctr">
          <a:solidFill>
            <a:schemeClr val="accent5">
              <a:tint val="40000"/>
              <a:alpha val="90000"/>
              <a:hueOff val="5142387"/>
              <a:satOff val="-30847"/>
              <a:lumOff val="-218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1347" tIns="330200" rIns="241347" bIns="330200" numCol="1" spcCol="1270" anchor="t" anchorCtr="0">
          <a:noAutofit/>
        </a:bodyPr>
        <a:lstStyle/>
        <a:p>
          <a:pPr marL="0" lvl="0" indent="0" algn="l" defTabSz="1066800">
            <a:lnSpc>
              <a:spcPct val="90000"/>
            </a:lnSpc>
            <a:spcBef>
              <a:spcPct val="0"/>
            </a:spcBef>
            <a:spcAft>
              <a:spcPct val="35000"/>
            </a:spcAft>
            <a:buNone/>
          </a:pPr>
          <a:r>
            <a:rPr lang="en-US" sz="2400" kern="1200"/>
            <a:t>There are a lot of tables in this presentations. Sorry.</a:t>
          </a:r>
        </a:p>
      </dsp:txBody>
      <dsp:txXfrm>
        <a:off x="6810374" y="1194233"/>
        <a:ext cx="3095624" cy="1885632"/>
      </dsp:txXfrm>
    </dsp:sp>
    <dsp:sp modelId="{38814D97-59E3-E54F-A47B-BE9496259A90}">
      <dsp:nvSpPr>
        <dsp:cNvPr id="0" name=""/>
        <dsp:cNvSpPr/>
      </dsp:nvSpPr>
      <dsp:spPr>
        <a:xfrm>
          <a:off x="7886779" y="314272"/>
          <a:ext cx="942816" cy="942816"/>
        </a:xfrm>
        <a:prstGeom prst="ellipse">
          <a:avLst/>
        </a:prstGeom>
        <a:solidFill>
          <a:schemeClr val="accent5">
            <a:hueOff val="3408836"/>
            <a:satOff val="-22566"/>
            <a:lumOff val="-3922"/>
            <a:alphaOff val="0"/>
          </a:schemeClr>
        </a:solidFill>
        <a:ln w="15875" cap="flat" cmpd="sng" algn="ctr">
          <a:solidFill>
            <a:schemeClr val="accent5">
              <a:hueOff val="3408836"/>
              <a:satOff val="-22566"/>
              <a:lumOff val="-392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3506" tIns="12700" rIns="73506"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024851" y="452344"/>
        <a:ext cx="666672" cy="666672"/>
      </dsp:txXfrm>
    </dsp:sp>
    <dsp:sp modelId="{64B91BB0-AB68-D045-8B10-347C4257B7D1}">
      <dsp:nvSpPr>
        <dsp:cNvPr id="0" name=""/>
        <dsp:cNvSpPr/>
      </dsp:nvSpPr>
      <dsp:spPr>
        <a:xfrm>
          <a:off x="6810374" y="3142649"/>
          <a:ext cx="3095624" cy="72"/>
        </a:xfrm>
        <a:prstGeom prst="rect">
          <a:avLst/>
        </a:prstGeom>
        <a:solidFill>
          <a:schemeClr val="accent5">
            <a:hueOff val="4261045"/>
            <a:satOff val="-28207"/>
            <a:lumOff val="-4902"/>
            <a:alphaOff val="0"/>
          </a:schemeClr>
        </a:solidFill>
        <a:ln w="15875" cap="flat" cmpd="sng" algn="ctr">
          <a:solidFill>
            <a:schemeClr val="accent5">
              <a:hueOff val="4261045"/>
              <a:satOff val="-28207"/>
              <a:lumOff val="-490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39012-9552-469C-AC43-E62F1EAC9C81}">
      <dsp:nvSpPr>
        <dsp:cNvPr id="0" name=""/>
        <dsp:cNvSpPr/>
      </dsp:nvSpPr>
      <dsp:spPr>
        <a:xfrm>
          <a:off x="1662216" y="0"/>
          <a:ext cx="1510523" cy="1510523"/>
        </a:xfrm>
        <a:prstGeom prst="rect">
          <a:avLst/>
        </a:prstGeom>
        <a:blipFill>
          <a:blip xmlns:r="http://schemas.openxmlformats.org/officeDocument/2006/relationships" r:embed="rId1"/>
          <a:srcRect/>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2907648D-BA7F-4D50-9C86-461BDC1635B8}">
      <dsp:nvSpPr>
        <dsp:cNvPr id="0" name=""/>
        <dsp:cNvSpPr/>
      </dsp:nvSpPr>
      <dsp:spPr>
        <a:xfrm>
          <a:off x="259587" y="1645660"/>
          <a:ext cx="4315781" cy="647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90000"/>
            </a:lnSpc>
            <a:spcBef>
              <a:spcPct val="0"/>
            </a:spcBef>
            <a:spcAft>
              <a:spcPct val="35000"/>
            </a:spcAft>
            <a:buNone/>
            <a:defRPr b="1"/>
          </a:pPr>
          <a:r>
            <a:rPr lang="en-US" sz="3600" i="1" u="sng" kern="1200"/>
            <a:t>Chrome</a:t>
          </a:r>
          <a:endParaRPr lang="en-US" sz="3600" kern="1200"/>
        </a:p>
      </dsp:txBody>
      <dsp:txXfrm>
        <a:off x="259587" y="1645660"/>
        <a:ext cx="4315781" cy="647367"/>
      </dsp:txXfrm>
    </dsp:sp>
    <dsp:sp modelId="{6B903E1E-6CB5-4609-825B-AE6BBD53EC64}">
      <dsp:nvSpPr>
        <dsp:cNvPr id="0" name=""/>
        <dsp:cNvSpPr/>
      </dsp:nvSpPr>
      <dsp:spPr>
        <a:xfrm>
          <a:off x="259587" y="2355882"/>
          <a:ext cx="4315781" cy="786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111250">
            <a:lnSpc>
              <a:spcPct val="90000"/>
            </a:lnSpc>
            <a:spcBef>
              <a:spcPct val="0"/>
            </a:spcBef>
            <a:spcAft>
              <a:spcPct val="35000"/>
            </a:spcAft>
            <a:buFont typeface="Arial" panose="020B0604020202020204" pitchFamily="34" charset="0"/>
            <a:buNone/>
          </a:pPr>
          <a:r>
            <a:rPr lang="en-US" sz="2500" b="1" kern="1200" dirty="0"/>
            <a:t>- Live Preview of CSS/Less/Sass</a:t>
          </a:r>
          <a:endParaRPr lang="en-US" sz="2500" kern="1200" dirty="0"/>
        </a:p>
        <a:p>
          <a:pPr marL="0" lvl="0" indent="0" algn="l" defTabSz="1111250">
            <a:lnSpc>
              <a:spcPct val="90000"/>
            </a:lnSpc>
            <a:spcBef>
              <a:spcPct val="0"/>
            </a:spcBef>
            <a:spcAft>
              <a:spcPct val="35000"/>
            </a:spcAft>
            <a:buFont typeface="Arial" panose="020B0604020202020204" pitchFamily="34" charset="0"/>
            <a:buNone/>
          </a:pPr>
          <a:r>
            <a:rPr lang="en-US" sz="2500" b="1" kern="1200" dirty="0"/>
            <a:t>- Xpath Helper</a:t>
          </a:r>
          <a:endParaRPr lang="en-US" sz="2500" kern="1200" dirty="0"/>
        </a:p>
      </dsp:txBody>
      <dsp:txXfrm>
        <a:off x="259587" y="2355882"/>
        <a:ext cx="4315781" cy="786838"/>
      </dsp:txXfrm>
    </dsp:sp>
    <dsp:sp modelId="{4CB325FB-3905-4651-A729-3C19292689B2}">
      <dsp:nvSpPr>
        <dsp:cNvPr id="0" name=""/>
        <dsp:cNvSpPr/>
      </dsp:nvSpPr>
      <dsp:spPr>
        <a:xfrm>
          <a:off x="6733259" y="0"/>
          <a:ext cx="1510523" cy="1508756"/>
        </a:xfrm>
        <a:prstGeom prst="rect">
          <a:avLst/>
        </a:prstGeom>
        <a:blipFill>
          <a:blip xmlns:r="http://schemas.openxmlformats.org/officeDocument/2006/relationships" r:embed="rId2"/>
          <a:srcRect/>
          <a:stretch>
            <a:fillRect t="-2000" b="-2000"/>
          </a:stretch>
        </a:blipFill>
        <a:ln>
          <a:noFill/>
        </a:ln>
        <a:effectLst/>
      </dsp:spPr>
      <dsp:style>
        <a:lnRef idx="0">
          <a:scrgbClr r="0" g="0" b="0"/>
        </a:lnRef>
        <a:fillRef idx="3">
          <a:scrgbClr r="0" g="0" b="0"/>
        </a:fillRef>
        <a:effectRef idx="2">
          <a:scrgbClr r="0" g="0" b="0"/>
        </a:effectRef>
        <a:fontRef idx="minor">
          <a:schemeClr val="lt1"/>
        </a:fontRef>
      </dsp:style>
    </dsp:sp>
    <dsp:sp modelId="{1B9DA822-84D3-4E9A-89A5-A8A4E446DB6C}">
      <dsp:nvSpPr>
        <dsp:cNvPr id="0" name=""/>
        <dsp:cNvSpPr/>
      </dsp:nvSpPr>
      <dsp:spPr>
        <a:xfrm>
          <a:off x="5330630" y="1645218"/>
          <a:ext cx="4315781" cy="6473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90000"/>
            </a:lnSpc>
            <a:spcBef>
              <a:spcPct val="0"/>
            </a:spcBef>
            <a:spcAft>
              <a:spcPct val="35000"/>
            </a:spcAft>
            <a:buNone/>
            <a:defRPr b="1"/>
          </a:pPr>
          <a:r>
            <a:rPr lang="en-US" sz="3600" i="1" u="sng" kern="1200" dirty="0" err="1"/>
            <a:t>FireFox</a:t>
          </a:r>
          <a:endParaRPr lang="en-US" sz="3600" kern="1200" dirty="0"/>
        </a:p>
      </dsp:txBody>
      <dsp:txXfrm>
        <a:off x="5330630" y="1645218"/>
        <a:ext cx="4315781" cy="647367"/>
      </dsp:txXfrm>
    </dsp:sp>
    <dsp:sp modelId="{DD8A8D4A-D8AD-4024-A21E-1096FCB53A72}">
      <dsp:nvSpPr>
        <dsp:cNvPr id="0" name=""/>
        <dsp:cNvSpPr/>
      </dsp:nvSpPr>
      <dsp:spPr>
        <a:xfrm>
          <a:off x="5330630" y="2355440"/>
          <a:ext cx="4315781" cy="7868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111250">
            <a:lnSpc>
              <a:spcPct val="90000"/>
            </a:lnSpc>
            <a:spcBef>
              <a:spcPct val="0"/>
            </a:spcBef>
            <a:spcAft>
              <a:spcPct val="35000"/>
            </a:spcAft>
            <a:buNone/>
          </a:pPr>
          <a:r>
            <a:rPr lang="en-US" sz="2500" b="1" kern="1200" dirty="0"/>
            <a:t>- Live editor for CSS and LESS</a:t>
          </a:r>
          <a:endParaRPr lang="en-US" sz="2500" kern="1200" dirty="0"/>
        </a:p>
        <a:p>
          <a:pPr marL="0" lvl="0" indent="0" algn="l" defTabSz="1111250">
            <a:lnSpc>
              <a:spcPct val="90000"/>
            </a:lnSpc>
            <a:spcBef>
              <a:spcPct val="0"/>
            </a:spcBef>
            <a:spcAft>
              <a:spcPct val="35000"/>
            </a:spcAft>
            <a:buNone/>
          </a:pPr>
          <a:r>
            <a:rPr lang="en-US" sz="2500" b="1" kern="1200" dirty="0"/>
            <a:t>- Try Xpath</a:t>
          </a:r>
          <a:endParaRPr lang="en-US" sz="2500" kern="1200" dirty="0"/>
        </a:p>
      </dsp:txBody>
      <dsp:txXfrm>
        <a:off x="5330630" y="2355440"/>
        <a:ext cx="4315781" cy="78683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8E89B6-7FE1-3047-9D41-775495024526}">
      <dsp:nvSpPr>
        <dsp:cNvPr id="0" name=""/>
        <dsp:cNvSpPr/>
      </dsp:nvSpPr>
      <dsp:spPr>
        <a:xfrm>
          <a:off x="0" y="61949"/>
          <a:ext cx="11105321" cy="963900"/>
        </a:xfrm>
        <a:prstGeom prst="rect">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4320" tIns="374904" rIns="274320" bIns="128016" numCol="1" spcCol="1270" anchor="t" anchorCtr="0">
          <a:noAutofit/>
        </a:bodyPr>
        <a:lstStyle/>
        <a:p>
          <a:pPr marL="171450" lvl="1" indent="-171450" algn="l" defTabSz="800100">
            <a:lnSpc>
              <a:spcPct val="90000"/>
            </a:lnSpc>
            <a:spcBef>
              <a:spcPct val="0"/>
            </a:spcBef>
            <a:spcAft>
              <a:spcPct val="15000"/>
            </a:spcAft>
            <a:buNone/>
          </a:pPr>
          <a:r>
            <a:rPr lang="en-US" sz="1800" i="1" kern="1200" dirty="0"/>
            <a:t>div[data-role=“banner”] .</a:t>
          </a:r>
          <a:r>
            <a:rPr lang="en-US" sz="1800" i="1" kern="1200" dirty="0" err="1"/>
            <a:t>pagebuilder</a:t>
          </a:r>
          <a:r>
            <a:rPr lang="en-US" sz="1800" i="1" kern="1200" dirty="0"/>
            <a:t>-mobile-hidden[style*=“40px </a:t>
          </a:r>
          <a:r>
            <a:rPr lang="en-US" sz="1800" i="1" kern="1200" dirty="0" err="1"/>
            <a:t>calc</a:t>
          </a:r>
          <a:r>
            <a:rPr lang="en-US" sz="1800" i="1" kern="1200" dirty="0"/>
            <a:t>(50% + 40px) 40px 40px”][style*=“</a:t>
          </a:r>
          <a:r>
            <a:rPr lang="en-US" sz="1800" i="1" kern="1200" dirty="0" err="1"/>
            <a:t>magento</a:t>
          </a:r>
          <a:r>
            <a:rPr lang="en-US" sz="1800" i="1" kern="1200" dirty="0"/>
            <a:t>”]</a:t>
          </a:r>
        </a:p>
      </dsp:txBody>
      <dsp:txXfrm>
        <a:off x="0" y="61949"/>
        <a:ext cx="11105321" cy="963900"/>
      </dsp:txXfrm>
    </dsp:sp>
    <dsp:sp modelId="{2E405CEF-E34F-A041-8093-A3A1FC336C47}">
      <dsp:nvSpPr>
        <dsp:cNvPr id="0" name=""/>
        <dsp:cNvSpPr/>
      </dsp:nvSpPr>
      <dsp:spPr>
        <a:xfrm>
          <a:off x="555266" y="15268"/>
          <a:ext cx="1037325" cy="320197"/>
        </a:xfrm>
        <a:prstGeom prst="roundRect">
          <a:avLst/>
        </a:prstGeom>
        <a:solidFill>
          <a:schemeClr val="accent5">
            <a:lumMod val="7500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93828" tIns="0" rIns="293828" bIns="0" numCol="1" spcCol="1270" anchor="ctr" anchorCtr="0">
          <a:noAutofit/>
        </a:bodyPr>
        <a:lstStyle/>
        <a:p>
          <a:pPr marL="0" lvl="0" indent="0" algn="l" defTabSz="800100">
            <a:lnSpc>
              <a:spcPct val="90000"/>
            </a:lnSpc>
            <a:spcBef>
              <a:spcPct val="0"/>
            </a:spcBef>
            <a:spcAft>
              <a:spcPct val="35000"/>
            </a:spcAft>
            <a:buNone/>
          </a:pPr>
          <a:r>
            <a:rPr lang="en-US" sz="1800" kern="1200"/>
            <a:t>#1</a:t>
          </a:r>
        </a:p>
      </dsp:txBody>
      <dsp:txXfrm>
        <a:off x="570897" y="30899"/>
        <a:ext cx="1006063" cy="288935"/>
      </dsp:txXfrm>
    </dsp:sp>
    <dsp:sp modelId="{D875345C-ED25-B34F-99F4-C611A24F384D}">
      <dsp:nvSpPr>
        <dsp:cNvPr id="0" name=""/>
        <dsp:cNvSpPr/>
      </dsp:nvSpPr>
      <dsp:spPr>
        <a:xfrm>
          <a:off x="0" y="1169702"/>
          <a:ext cx="11105321" cy="963900"/>
        </a:xfrm>
        <a:prstGeom prst="rect">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4320" tIns="374904" rIns="274320" bIns="128016" numCol="1" spcCol="1270" anchor="t" anchorCtr="0">
          <a:noAutofit/>
        </a:bodyPr>
        <a:lstStyle/>
        <a:p>
          <a:pPr marL="171450" lvl="1" indent="-171450" algn="l" defTabSz="800100">
            <a:lnSpc>
              <a:spcPct val="90000"/>
            </a:lnSpc>
            <a:spcBef>
              <a:spcPct val="0"/>
            </a:spcBef>
            <a:spcAft>
              <a:spcPct val="15000"/>
            </a:spcAft>
            <a:buNone/>
          </a:pPr>
          <a:r>
            <a:rPr lang="en-US" sz="1800" i="1" kern="1200" dirty="0"/>
            <a:t>(//div[contains(@class,”</a:t>
          </a:r>
          <a:r>
            <a:rPr lang="en-US" sz="1800" i="1" kern="1200" dirty="0" err="1"/>
            <a:t>pagebuilder</a:t>
          </a:r>
          <a:r>
            <a:rPr lang="en-US" sz="1800" i="1" kern="1200" dirty="0"/>
            <a:t>-buttons”)])[{{arg1}}][@style=“border: {{arg2}}; border-radius: {{arg3}}</a:t>
          </a:r>
          <a:r>
            <a:rPr lang="en-US" sz="1800" i="1" kern="1200" dirty="0" err="1"/>
            <a:t>px</a:t>
          </a:r>
          <a:r>
            <a:rPr lang="en-US" sz="1800" i="1" kern="1200" dirty="0"/>
            <a:t>; margin: {{arg4}}</a:t>
          </a:r>
          <a:r>
            <a:rPr lang="en-US" sz="1800" i="1" kern="1200" dirty="0" err="1"/>
            <a:t>px</a:t>
          </a:r>
          <a:r>
            <a:rPr lang="en-US" sz="1800" i="1" kern="1200" dirty="0"/>
            <a:t>; padding: {{arg5}}</a:t>
          </a:r>
          <a:r>
            <a:rPr lang="en-US" sz="1800" i="1" kern="1200" dirty="0" err="1"/>
            <a:t>px</a:t>
          </a:r>
          <a:r>
            <a:rPr lang="en-US" sz="1800" i="1" kern="1200" dirty="0"/>
            <a:t>;”]</a:t>
          </a:r>
        </a:p>
      </dsp:txBody>
      <dsp:txXfrm>
        <a:off x="0" y="1169702"/>
        <a:ext cx="11105321" cy="963900"/>
      </dsp:txXfrm>
    </dsp:sp>
    <dsp:sp modelId="{26A7182C-2AB2-2A43-89DB-B926DA97D60D}">
      <dsp:nvSpPr>
        <dsp:cNvPr id="0" name=""/>
        <dsp:cNvSpPr/>
      </dsp:nvSpPr>
      <dsp:spPr>
        <a:xfrm>
          <a:off x="555266" y="1130886"/>
          <a:ext cx="1022711" cy="304495"/>
        </a:xfrm>
        <a:prstGeom prst="roundRect">
          <a:avLst/>
        </a:prstGeom>
        <a:solidFill>
          <a:schemeClr val="accent5">
            <a:lumMod val="7500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93828" tIns="0" rIns="293828" bIns="0" numCol="1" spcCol="1270" anchor="ctr" anchorCtr="0">
          <a:noAutofit/>
        </a:bodyPr>
        <a:lstStyle/>
        <a:p>
          <a:pPr marL="0" lvl="0" indent="0" algn="l" defTabSz="800100">
            <a:lnSpc>
              <a:spcPct val="90000"/>
            </a:lnSpc>
            <a:spcBef>
              <a:spcPct val="0"/>
            </a:spcBef>
            <a:spcAft>
              <a:spcPct val="35000"/>
            </a:spcAft>
            <a:buNone/>
          </a:pPr>
          <a:r>
            <a:rPr lang="en-US" sz="1800" kern="1200"/>
            <a:t>#2</a:t>
          </a:r>
        </a:p>
      </dsp:txBody>
      <dsp:txXfrm>
        <a:off x="570130" y="1145750"/>
        <a:ext cx="992983" cy="274767"/>
      </dsp:txXfrm>
    </dsp:sp>
    <dsp:sp modelId="{72E5F1B9-954A-EB48-914D-83AB6E39114F}">
      <dsp:nvSpPr>
        <dsp:cNvPr id="0" name=""/>
        <dsp:cNvSpPr/>
      </dsp:nvSpPr>
      <dsp:spPr>
        <a:xfrm>
          <a:off x="0" y="2262572"/>
          <a:ext cx="11105321" cy="737100"/>
        </a:xfrm>
        <a:prstGeom prst="rect">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4320" tIns="374904" rIns="274320" bIns="128016" numCol="1" spcCol="1270" anchor="t" anchorCtr="0">
          <a:noAutofit/>
        </a:bodyPr>
        <a:lstStyle/>
        <a:p>
          <a:pPr marL="171450" lvl="1" indent="-171450" algn="l" defTabSz="800100">
            <a:lnSpc>
              <a:spcPct val="90000"/>
            </a:lnSpc>
            <a:spcBef>
              <a:spcPct val="0"/>
            </a:spcBef>
            <a:spcAft>
              <a:spcPct val="15000"/>
            </a:spcAft>
            <a:buNone/>
          </a:pPr>
          <a:r>
            <a:rPr lang="en-US" sz="1800" i="1" kern="1200" dirty="0"/>
            <a:t>//div[contains(@</a:t>
          </a:r>
          <a:r>
            <a:rPr lang="en-US" sz="1800" i="1" kern="1200" dirty="0" err="1"/>
            <a:t>style,”padding</a:t>
          </a:r>
          <a:r>
            <a:rPr lang="en-US" sz="1800" i="1" kern="1200" dirty="0"/>
            <a:t>: {{arg1}}”)]</a:t>
          </a:r>
        </a:p>
      </dsp:txBody>
      <dsp:txXfrm>
        <a:off x="0" y="2262572"/>
        <a:ext cx="11105321" cy="737100"/>
      </dsp:txXfrm>
    </dsp:sp>
    <dsp:sp modelId="{1AB95295-D1D4-E549-BBCA-7727807DE5F7}">
      <dsp:nvSpPr>
        <dsp:cNvPr id="0" name=""/>
        <dsp:cNvSpPr/>
      </dsp:nvSpPr>
      <dsp:spPr>
        <a:xfrm>
          <a:off x="555266" y="2230802"/>
          <a:ext cx="1022711" cy="297450"/>
        </a:xfrm>
        <a:prstGeom prst="roundRect">
          <a:avLst/>
        </a:prstGeom>
        <a:solidFill>
          <a:schemeClr val="accent5">
            <a:lumMod val="7500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93828" tIns="0" rIns="293828" bIns="0" numCol="1" spcCol="1270" anchor="ctr" anchorCtr="0">
          <a:noAutofit/>
        </a:bodyPr>
        <a:lstStyle/>
        <a:p>
          <a:pPr marL="0" lvl="0" indent="0" algn="l" defTabSz="800100">
            <a:lnSpc>
              <a:spcPct val="90000"/>
            </a:lnSpc>
            <a:spcBef>
              <a:spcPct val="0"/>
            </a:spcBef>
            <a:spcAft>
              <a:spcPct val="35000"/>
            </a:spcAft>
            <a:buNone/>
          </a:pPr>
          <a:r>
            <a:rPr lang="en-US" sz="1800" kern="1200" dirty="0"/>
            <a:t>#3</a:t>
          </a:r>
        </a:p>
      </dsp:txBody>
      <dsp:txXfrm>
        <a:off x="569786" y="2245322"/>
        <a:ext cx="993671" cy="268410"/>
      </dsp:txXfrm>
    </dsp:sp>
    <dsp:sp modelId="{0AC024B8-05D2-8246-83B0-842FD4183FC1}">
      <dsp:nvSpPr>
        <dsp:cNvPr id="0" name=""/>
        <dsp:cNvSpPr/>
      </dsp:nvSpPr>
      <dsp:spPr>
        <a:xfrm>
          <a:off x="0" y="3179052"/>
          <a:ext cx="11105321" cy="737100"/>
        </a:xfrm>
        <a:prstGeom prst="rect">
          <a:avLst/>
        </a:prstGeom>
        <a:solidFill>
          <a:schemeClr val="lt1">
            <a:alpha val="90000"/>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4320" tIns="374904" rIns="274320" bIns="128016" numCol="1" spcCol="1270" anchor="t" anchorCtr="0">
          <a:noAutofit/>
        </a:bodyPr>
        <a:lstStyle/>
        <a:p>
          <a:pPr marL="171450" lvl="1" indent="-171450" algn="l" defTabSz="800100">
            <a:lnSpc>
              <a:spcPct val="90000"/>
            </a:lnSpc>
            <a:spcBef>
              <a:spcPct val="0"/>
            </a:spcBef>
            <a:spcAft>
              <a:spcPct val="15000"/>
            </a:spcAft>
            <a:buNone/>
          </a:pPr>
          <a:r>
            <a:rPr lang="en-US" sz="1800" i="1" kern="1200" dirty="0"/>
            <a:t>//div[contains(@class, “</a:t>
          </a:r>
          <a:r>
            <a:rPr lang="en-US" sz="1800" i="1" kern="1200" dirty="0" err="1"/>
            <a:t>admin__data</a:t>
          </a:r>
          <a:r>
            <a:rPr lang="en-US" sz="1800" i="1" kern="1200" dirty="0"/>
            <a:t>-grid-action-bookmarks”)]/</a:t>
          </a:r>
          <a:r>
            <a:rPr lang="en-US" sz="1800" i="1" kern="1200" dirty="0" err="1"/>
            <a:t>ul</a:t>
          </a:r>
          <a:r>
            <a:rPr lang="en-US" sz="1800" i="1" kern="1200" dirty="0"/>
            <a:t>/li/div/a[text() = “{{label}}”]</a:t>
          </a:r>
        </a:p>
      </dsp:txBody>
      <dsp:txXfrm>
        <a:off x="0" y="3179052"/>
        <a:ext cx="11105321" cy="737100"/>
      </dsp:txXfrm>
    </dsp:sp>
    <dsp:sp modelId="{4A9413B7-0616-6341-B1F0-5C990181374A}">
      <dsp:nvSpPr>
        <dsp:cNvPr id="0" name=""/>
        <dsp:cNvSpPr/>
      </dsp:nvSpPr>
      <dsp:spPr>
        <a:xfrm>
          <a:off x="555266" y="3096872"/>
          <a:ext cx="1091042" cy="347860"/>
        </a:xfrm>
        <a:prstGeom prst="roundRect">
          <a:avLst/>
        </a:prstGeom>
        <a:solidFill>
          <a:schemeClr val="accent5">
            <a:lumMod val="7500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93828" tIns="0" rIns="293828" bIns="0" numCol="1" spcCol="1270" anchor="ctr" anchorCtr="0">
          <a:noAutofit/>
        </a:bodyPr>
        <a:lstStyle/>
        <a:p>
          <a:pPr marL="0" lvl="0" indent="0" algn="l" defTabSz="800100">
            <a:lnSpc>
              <a:spcPct val="90000"/>
            </a:lnSpc>
            <a:spcBef>
              <a:spcPct val="0"/>
            </a:spcBef>
            <a:spcAft>
              <a:spcPct val="35000"/>
            </a:spcAft>
            <a:buNone/>
          </a:pPr>
          <a:r>
            <a:rPr lang="en-US" sz="1800" kern="1200" dirty="0"/>
            <a:t>#4</a:t>
          </a:r>
        </a:p>
      </dsp:txBody>
      <dsp:txXfrm>
        <a:off x="572247" y="3113853"/>
        <a:ext cx="1057080" cy="31389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6C2B1D-CF1D-9140-BE55-4ACB7A32CE36}" type="datetimeFigureOut">
              <a:rPr lang="en-US" smtClean="0"/>
              <a:t>1/30/19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F9AF40-7F43-D24C-8B82-650A08AF1F95}" type="slidenum">
              <a:rPr lang="en-US" smtClean="0"/>
              <a:t>‹#›</a:t>
            </a:fld>
            <a:endParaRPr lang="en-US"/>
          </a:p>
        </p:txBody>
      </p:sp>
    </p:spTree>
    <p:extLst>
      <p:ext uri="{BB962C8B-B14F-4D97-AF65-F5344CB8AC3E}">
        <p14:creationId xmlns:p14="http://schemas.microsoft.com/office/powerpoint/2010/main" val="34265570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8" Type="http://schemas.openxmlformats.org/officeDocument/2006/relationships/hyperlink" Target="https://www.sitepoint.com/comprehensive-jquery-selectors/" TargetMode="External"/><Relationship Id="rId13" Type="http://schemas.openxmlformats.org/officeDocument/2006/relationships/hyperlink" Target="https://wiki.corp.magento.com/display/QMT/Tricky+Selector+Support" TargetMode="External"/><Relationship Id="rId3" Type="http://schemas.openxmlformats.org/officeDocument/2006/relationships/hyperlink" Target="https://devhints.io/css" TargetMode="External"/><Relationship Id="rId7" Type="http://schemas.openxmlformats.org/officeDocument/2006/relationships/hyperlink" Target="https://www.sitepoint.com/css-selectors/" TargetMode="External"/><Relationship Id="rId12" Type="http://schemas.openxmlformats.org/officeDocument/2006/relationships/hyperlink" Target="https://css-tricks.com/almanac/selectors/" TargetMode="External"/><Relationship Id="rId2" Type="http://schemas.openxmlformats.org/officeDocument/2006/relationships/slide" Target="../slides/slide52.xml"/><Relationship Id="rId1" Type="http://schemas.openxmlformats.org/officeDocument/2006/relationships/notesMaster" Target="../notesMasters/notesMaster1.xml"/><Relationship Id="rId6" Type="http://schemas.openxmlformats.org/officeDocument/2006/relationships/hyperlink" Target="https://www.w3schools.com/xml/xpath_intro.asp" TargetMode="External"/><Relationship Id="rId11" Type="http://schemas.openxmlformats.org/officeDocument/2006/relationships/hyperlink" Target="https://www.swtestacademy.com/xpath-selenium/" TargetMode="External"/><Relationship Id="rId5" Type="http://schemas.openxmlformats.org/officeDocument/2006/relationships/hyperlink" Target="https://devhints.io/xpath" TargetMode="External"/><Relationship Id="rId10" Type="http://schemas.openxmlformats.org/officeDocument/2006/relationships/hyperlink" Target="https://www.swtestacademy.com/css-selenium/" TargetMode="External"/><Relationship Id="rId4" Type="http://schemas.openxmlformats.org/officeDocument/2006/relationships/hyperlink" Target="https://www.w3schools.com/css/" TargetMode="External"/><Relationship Id="rId9" Type="http://schemas.openxmlformats.org/officeDocument/2006/relationships/hyperlink" Target="https://www.guru99.com/xpath-selenium.html"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chrome.google.com/webstore/detail/live-editor-for-css-less/ifhikkcafabcgolfjegfcgloomalapol"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addons.mozilla.org/en-US/firefox/addon/try-xpath/?src=search" TargetMode="External"/><Relationship Id="rId5" Type="http://schemas.openxmlformats.org/officeDocument/2006/relationships/hyperlink" Target="https://chrome.google.com/webstore/detail/xpath-helper/hgimnogjllphhhkhlmebbmlgjoejdpjl" TargetMode="External"/><Relationship Id="rId4" Type="http://schemas.openxmlformats.org/officeDocument/2006/relationships/hyperlink" Target="https://addons.mozilla.org/en-US/firefox/addon/live-editor-for-css-and-less/?src=search"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F9AF40-7F43-D24C-8B82-650A08AF1F95}" type="slidenum">
              <a:rPr lang="en-US" smtClean="0"/>
              <a:t>2</a:t>
            </a:fld>
            <a:endParaRPr lang="en-US"/>
          </a:p>
        </p:txBody>
      </p:sp>
    </p:spTree>
    <p:extLst>
      <p:ext uri="{BB962C8B-B14F-4D97-AF65-F5344CB8AC3E}">
        <p14:creationId xmlns:p14="http://schemas.microsoft.com/office/powerpoint/2010/main" val="3015571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Great question. I ask myself that on a daily basis.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Because Selenium doesn’t support the more complex and useful CSS Pseudo Selectors.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Not a full selector engine.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en-US" sz="1200" b="0" i="0" kern="1200" dirty="0">
                <a:solidFill>
                  <a:schemeClr val="tx1"/>
                </a:solidFill>
                <a:effectLst/>
                <a:latin typeface="+mn-lt"/>
                <a:ea typeface="+mn-ea"/>
                <a:cs typeface="+mn-cs"/>
              </a:rPr>
              <a:t>The following pseudo-class selectors are NOT supported at this time, you will receive a "</a:t>
            </a:r>
            <a:r>
              <a:rPr lang="en-US" sz="1200" b="1" i="0" kern="1200" dirty="0">
                <a:solidFill>
                  <a:schemeClr val="tx1"/>
                </a:solidFill>
                <a:effectLst/>
                <a:latin typeface="+mn-lt"/>
                <a:ea typeface="+mn-ea"/>
                <a:cs typeface="+mn-cs"/>
              </a:rPr>
              <a:t>CSS or XPath locator is malformed</a:t>
            </a:r>
            <a:r>
              <a:rPr lang="en-US" sz="1200" b="0" i="0" kern="1200" dirty="0">
                <a:solidFill>
                  <a:schemeClr val="tx1"/>
                </a:solidFill>
                <a:effectLst/>
                <a:latin typeface="+mn-lt"/>
                <a:ea typeface="+mn-ea"/>
                <a:cs typeface="+mn-cs"/>
              </a:rPr>
              <a:t>" error if they are used:</a:t>
            </a:r>
          </a:p>
          <a:p>
            <a:pPr lvl="1"/>
            <a:r>
              <a:rPr lang="en-US" sz="1200" b="0" i="0" kern="1200" dirty="0">
                <a:solidFill>
                  <a:schemeClr val="tx1"/>
                </a:solidFill>
                <a:effectLst/>
                <a:latin typeface="+mn-lt"/>
                <a:ea typeface="+mn-ea"/>
                <a:cs typeface="+mn-cs"/>
              </a:rPr>
              <a:t>:first</a:t>
            </a:r>
          </a:p>
          <a:p>
            <a:pPr lvl="1"/>
            <a:r>
              <a:rPr lang="en-US" sz="1200" b="0" i="0" kern="1200" dirty="0">
                <a:solidFill>
                  <a:schemeClr val="tx1"/>
                </a:solidFill>
                <a:effectLst/>
                <a:latin typeface="+mn-lt"/>
                <a:ea typeface="+mn-ea"/>
                <a:cs typeface="+mn-cs"/>
              </a:rPr>
              <a:t>:contains</a:t>
            </a:r>
          </a:p>
          <a:p>
            <a:pPr lvl="1"/>
            <a:r>
              <a:rPr lang="en-US" sz="1200" b="0" i="0" kern="1200" dirty="0">
                <a:solidFill>
                  <a:schemeClr val="tx1"/>
                </a:solidFill>
                <a:effectLst/>
                <a:latin typeface="+mn-lt"/>
                <a:ea typeface="+mn-ea"/>
                <a:cs typeface="+mn-cs"/>
              </a:rPr>
              <a:t>:has</a:t>
            </a:r>
          </a:p>
          <a:p>
            <a:r>
              <a:rPr lang="en-US" sz="1200" b="0" i="0" kern="1200" dirty="0">
                <a:solidFill>
                  <a:schemeClr val="tx1"/>
                </a:solidFill>
                <a:effectLst/>
                <a:latin typeface="+mn-lt"/>
                <a:ea typeface="+mn-ea"/>
                <a:cs typeface="+mn-cs"/>
              </a:rPr>
              <a:t>The following pseudo-class selectors appear to NOT be fully supported at this time, you will receive the following assert error: "</a:t>
            </a:r>
            <a:r>
              <a:rPr lang="en-US" sz="1200" b="0" i="1" kern="1200" dirty="0">
                <a:solidFill>
                  <a:schemeClr val="tx1"/>
                </a:solidFill>
                <a:effectLst/>
                <a:latin typeface="+mn-lt"/>
                <a:ea typeface="+mn-ea"/>
                <a:cs typeface="+mn-cs"/>
              </a:rPr>
              <a:t>Failed asserting that an array is not empty.</a:t>
            </a:r>
            <a:r>
              <a:rPr lang="en-US" sz="1200" b="0" i="0" kern="1200" dirty="0">
                <a:solidFill>
                  <a:schemeClr val="tx1"/>
                </a:solidFill>
                <a:effectLst/>
                <a:latin typeface="+mn-lt"/>
                <a:ea typeface="+mn-ea"/>
                <a:cs typeface="+mn-cs"/>
              </a:rPr>
              <a:t>"</a:t>
            </a:r>
          </a:p>
          <a:p>
            <a:pPr lvl="1"/>
            <a:r>
              <a:rPr lang="en-US" sz="1200" b="0" i="0" kern="1200" dirty="0">
                <a:solidFill>
                  <a:schemeClr val="tx1"/>
                </a:solidFill>
                <a:effectLst/>
                <a:latin typeface="+mn-lt"/>
                <a:ea typeface="+mn-ea"/>
                <a:cs typeface="+mn-cs"/>
              </a:rPr>
              <a:t>:first-of-type</a:t>
            </a:r>
          </a:p>
          <a:p>
            <a:pPr lvl="1"/>
            <a:r>
              <a:rPr lang="en-US" sz="1200" b="0" i="0" kern="1200" dirty="0">
                <a:solidFill>
                  <a:schemeClr val="tx1"/>
                </a:solidFill>
                <a:effectLst/>
                <a:latin typeface="+mn-lt"/>
                <a:ea typeface="+mn-ea"/>
                <a:cs typeface="+mn-cs"/>
              </a:rPr>
              <a:t>:last-of-type</a:t>
            </a:r>
          </a:p>
          <a:p>
            <a:pPr lvl="1"/>
            <a:r>
              <a:rPr lang="en-US" sz="1200" b="0" i="0" kern="1200" dirty="0">
                <a:solidFill>
                  <a:schemeClr val="tx1"/>
                </a:solidFill>
                <a:effectLst/>
                <a:latin typeface="+mn-lt"/>
                <a:ea typeface="+mn-ea"/>
                <a:cs typeface="+mn-cs"/>
              </a:rPr>
              <a:t>:nth-of-type(n)</a:t>
            </a:r>
          </a:p>
          <a:p>
            <a:pPr lvl="1"/>
            <a:r>
              <a:rPr lang="en-US" sz="1200" b="0" i="0" kern="1200" dirty="0">
                <a:solidFill>
                  <a:schemeClr val="tx1"/>
                </a:solidFill>
                <a:effectLst/>
                <a:latin typeface="+mn-lt"/>
                <a:ea typeface="+mn-ea"/>
                <a:cs typeface="+mn-cs"/>
              </a:rPr>
              <a:t>:only-of-type</a:t>
            </a:r>
          </a:p>
          <a:p>
            <a:pPr lvl="1"/>
            <a:r>
              <a:rPr lang="en-US" sz="1200" b="0" i="0" kern="1200" dirty="0">
                <a:solidFill>
                  <a:schemeClr val="tx1"/>
                </a:solidFill>
                <a:effectLst/>
                <a:latin typeface="+mn-lt"/>
                <a:ea typeface="+mn-ea"/>
                <a:cs typeface="+mn-cs"/>
              </a:rPr>
              <a:t>:first-child</a:t>
            </a:r>
          </a:p>
          <a:p>
            <a:pPr lvl="1"/>
            <a:r>
              <a:rPr lang="en-US" sz="1200" b="0" i="0" kern="1200" dirty="0">
                <a:solidFill>
                  <a:schemeClr val="tx1"/>
                </a:solidFill>
                <a:effectLst/>
                <a:latin typeface="+mn-lt"/>
                <a:ea typeface="+mn-ea"/>
                <a:cs typeface="+mn-cs"/>
              </a:rPr>
              <a:t>:last-child</a:t>
            </a:r>
          </a:p>
          <a:p>
            <a:pPr lvl="1"/>
            <a:r>
              <a:rPr lang="en-US" sz="1200" b="0" i="0" kern="1200" dirty="0">
                <a:solidFill>
                  <a:schemeClr val="tx1"/>
                </a:solidFill>
                <a:effectLst/>
                <a:latin typeface="+mn-lt"/>
                <a:ea typeface="+mn-ea"/>
                <a:cs typeface="+mn-cs"/>
              </a:rPr>
              <a:t>:nth-child(n)</a:t>
            </a:r>
          </a:p>
          <a:p>
            <a:pPr lvl="1"/>
            <a:r>
              <a:rPr lang="en-US" sz="1200" b="0" i="0" kern="1200" dirty="0">
                <a:solidFill>
                  <a:schemeClr val="tx1"/>
                </a:solidFill>
                <a:effectLst/>
                <a:latin typeface="+mn-lt"/>
                <a:ea typeface="+mn-ea"/>
                <a:cs typeface="+mn-cs"/>
              </a:rPr>
              <a:t>:only-child</a:t>
            </a:r>
          </a:p>
          <a:p>
            <a:pPr lvl="1"/>
            <a:r>
              <a:rPr lang="en-US" sz="1200" b="0" i="0" kern="1200" dirty="0">
                <a:solidFill>
                  <a:schemeClr val="tx1"/>
                </a:solidFill>
                <a:effectLst/>
                <a:latin typeface="+mn-lt"/>
                <a:ea typeface="+mn-ea"/>
                <a:cs typeface="+mn-cs"/>
              </a:rPr>
              <a:t>:empty</a:t>
            </a:r>
          </a:p>
          <a:p>
            <a:pPr lvl="2"/>
            <a:r>
              <a:rPr lang="en-US" sz="1200" b="0" i="0" kern="1200" dirty="0">
                <a:solidFill>
                  <a:schemeClr val="tx1"/>
                </a:solidFill>
                <a:effectLst/>
                <a:latin typeface="+mn-lt"/>
                <a:ea typeface="+mn-ea"/>
                <a:cs typeface="+mn-cs"/>
              </a:rPr>
              <a:t>IF you need to use one of the above pseudo-class selectors you will need to utilize XPath instead of CSS. </a:t>
            </a:r>
          </a:p>
          <a:p>
            <a:pPr lvl="2"/>
            <a:endParaRPr lang="en-US" sz="1200" b="0" i="0" kern="1200" dirty="0">
              <a:solidFill>
                <a:schemeClr val="tx1"/>
              </a:solidFill>
              <a:effectLst/>
              <a:latin typeface="+mn-lt"/>
              <a:ea typeface="+mn-ea"/>
              <a:cs typeface="+mn-cs"/>
            </a:endParaRPr>
          </a:p>
          <a:p>
            <a:pPr lvl="0"/>
            <a:r>
              <a:rPr lang="en-US" sz="1200" b="0" i="0" kern="1200" dirty="0">
                <a:solidFill>
                  <a:schemeClr val="tx1"/>
                </a:solidFill>
                <a:effectLst/>
                <a:latin typeface="+mn-lt"/>
                <a:ea typeface="+mn-ea"/>
                <a:cs typeface="+mn-cs"/>
              </a:rPr>
              <a:t>Luckily you can replicate these selector functions in XPATH. We will dive into these more later. </a:t>
            </a:r>
          </a:p>
          <a:p>
            <a:pPr lvl="0"/>
            <a:endParaRPr lang="en-US" sz="1200" b="0" i="0" kern="1200" dirty="0">
              <a:solidFill>
                <a:schemeClr val="tx1"/>
              </a:solidFill>
              <a:effectLst/>
              <a:latin typeface="+mn-lt"/>
              <a:ea typeface="+mn-ea"/>
              <a:cs typeface="+mn-cs"/>
            </a:endParaRPr>
          </a:p>
          <a:p>
            <a:pPr lvl="0"/>
            <a:endParaRPr lang="en-US" sz="1200" b="0" i="0" kern="1200" dirty="0">
              <a:solidFill>
                <a:schemeClr val="tx1"/>
              </a:solidFill>
              <a:effectLst/>
              <a:latin typeface="+mn-lt"/>
              <a:ea typeface="+mn-ea"/>
              <a:cs typeface="+mn-cs"/>
            </a:endParaRPr>
          </a:p>
          <a:p>
            <a:pPr lvl="0"/>
            <a:r>
              <a:rPr lang="en-US" sz="1200" i="1" kern="1200" dirty="0">
                <a:solidFill>
                  <a:schemeClr val="tx1"/>
                </a:solidFill>
                <a:effectLst/>
                <a:latin typeface="+mn-lt"/>
                <a:ea typeface="+mn-ea"/>
                <a:cs typeface="+mn-cs"/>
              </a:rPr>
              <a:t>&lt;</a:t>
            </a:r>
            <a:r>
              <a:rPr lang="en-US" sz="1200" kern="1200" dirty="0">
                <a:solidFill>
                  <a:schemeClr val="tx1"/>
                </a:solidFill>
                <a:effectLst/>
                <a:latin typeface="+mn-lt"/>
                <a:ea typeface="+mn-ea"/>
                <a:cs typeface="+mn-cs"/>
              </a:rPr>
              <a:t>test name="</a:t>
            </a:r>
            <a:r>
              <a:rPr lang="en-US" sz="1200" kern="1200" dirty="0" err="1">
                <a:solidFill>
                  <a:schemeClr val="tx1"/>
                </a:solidFill>
                <a:effectLst/>
                <a:latin typeface="+mn-lt"/>
                <a:ea typeface="+mn-ea"/>
                <a:cs typeface="+mn-cs"/>
              </a:rPr>
              <a:t>ExperimentTest</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a:solidFill>
                  <a:schemeClr val="tx1"/>
                </a:solidFill>
                <a:effectLst/>
                <a:latin typeface="+mn-lt"/>
                <a:ea typeface="+mn-ea"/>
                <a:cs typeface="+mn-cs"/>
              </a:rPr>
              <a:t>annotations</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a:solidFill>
                  <a:schemeClr val="tx1"/>
                </a:solidFill>
                <a:effectLst/>
                <a:latin typeface="+mn-lt"/>
                <a:ea typeface="+mn-ea"/>
                <a:cs typeface="+mn-cs"/>
              </a:rPr>
              <a:t>stories value="Experiment Test 1"</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a:solidFill>
                  <a:schemeClr val="tx1"/>
                </a:solidFill>
                <a:effectLst/>
                <a:latin typeface="+mn-lt"/>
                <a:ea typeface="+mn-ea"/>
                <a:cs typeface="+mn-cs"/>
              </a:rPr>
              <a:t>title value="Experiment Test 1"</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a:solidFill>
                  <a:schemeClr val="tx1"/>
                </a:solidFill>
                <a:effectLst/>
                <a:latin typeface="+mn-lt"/>
                <a:ea typeface="+mn-ea"/>
                <a:cs typeface="+mn-cs"/>
              </a:rPr>
              <a:t>description value="Experiment Test 1"</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a:solidFill>
                  <a:schemeClr val="tx1"/>
                </a:solidFill>
                <a:effectLst/>
                <a:latin typeface="+mn-lt"/>
                <a:ea typeface="+mn-ea"/>
                <a:cs typeface="+mn-cs"/>
              </a:rPr>
              <a:t>severity value="CRITICAL"</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testCaseId</a:t>
            </a:r>
            <a:r>
              <a:rPr lang="en-US" sz="1200" kern="1200" dirty="0">
                <a:solidFill>
                  <a:schemeClr val="tx1"/>
                </a:solidFill>
                <a:effectLst/>
                <a:latin typeface="+mn-lt"/>
                <a:ea typeface="+mn-ea"/>
                <a:cs typeface="+mn-cs"/>
              </a:rPr>
              <a:t> value="#"</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a:solidFill>
                  <a:schemeClr val="tx1"/>
                </a:solidFill>
                <a:effectLst/>
                <a:latin typeface="+mn-lt"/>
                <a:ea typeface="+mn-ea"/>
                <a:cs typeface="+mn-cs"/>
              </a:rPr>
              <a:t>group value="banana"</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a:solidFill>
                  <a:schemeClr val="tx1"/>
                </a:solidFill>
                <a:effectLst/>
                <a:latin typeface="+mn-lt"/>
                <a:ea typeface="+mn-ea"/>
                <a:cs typeface="+mn-cs"/>
              </a:rPr>
              <a:t>annotations</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&lt;!--Login as admin --&gt;</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&lt;</a:t>
            </a:r>
            <a:r>
              <a:rPr lang="en-US" sz="1200" kern="1200" dirty="0" err="1">
                <a:solidFill>
                  <a:schemeClr val="tx1"/>
                </a:solidFill>
                <a:effectLst/>
                <a:latin typeface="+mn-lt"/>
                <a:ea typeface="+mn-ea"/>
                <a:cs typeface="+mn-cs"/>
              </a:rPr>
              <a:t>actionGroup</a:t>
            </a:r>
            <a:r>
              <a:rPr lang="en-US" sz="1200" kern="1200" dirty="0">
                <a:solidFill>
                  <a:schemeClr val="tx1"/>
                </a:solidFill>
                <a:effectLst/>
                <a:latin typeface="+mn-lt"/>
                <a:ea typeface="+mn-ea"/>
                <a:cs typeface="+mn-cs"/>
              </a:rPr>
              <a:t> ref="</a:t>
            </a:r>
            <a:r>
              <a:rPr lang="en-US" sz="1200" kern="1200" dirty="0" err="1">
                <a:solidFill>
                  <a:schemeClr val="tx1"/>
                </a:solidFill>
                <a:effectLst/>
                <a:latin typeface="+mn-lt"/>
                <a:ea typeface="+mn-ea"/>
                <a:cs typeface="+mn-cs"/>
              </a:rPr>
              <a:t>LoginAsAdmin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loginToAdminPanel</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a:t>
            </a:r>
            <a:r>
              <a:rPr lang="en-US" sz="1200" kern="1200" dirty="0" err="1">
                <a:solidFill>
                  <a:schemeClr val="tx1"/>
                </a:solidFill>
                <a:effectLst/>
                <a:latin typeface="+mn-lt"/>
                <a:ea typeface="+mn-ea"/>
                <a:cs typeface="+mn-cs"/>
              </a:rPr>
              <a:t>a:first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="seeSomething1"</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a:t>
            </a:r>
            <a:r>
              <a:rPr lang="en-US" sz="1200" kern="1200" dirty="0" err="1">
                <a:solidFill>
                  <a:schemeClr val="tx1"/>
                </a:solidFill>
                <a:effectLst/>
                <a:latin typeface="+mn-lt"/>
                <a:ea typeface="+mn-ea"/>
                <a:cs typeface="+mn-cs"/>
              </a:rPr>
              <a:t>a:contains</a:t>
            </a:r>
            <a:r>
              <a:rPr lang="en-US" sz="1200" kern="1200" dirty="0">
                <a:solidFill>
                  <a:schemeClr val="tx1"/>
                </a:solidFill>
                <a:effectLst/>
                <a:latin typeface="+mn-lt"/>
                <a:ea typeface="+mn-ea"/>
                <a:cs typeface="+mn-cs"/>
              </a:rPr>
              <a:t>('Dashboard')"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="seeSomething2"</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a:t>
            </a:r>
            <a:r>
              <a:rPr lang="en-US" sz="1200" kern="1200" dirty="0" err="1">
                <a:solidFill>
                  <a:schemeClr val="tx1"/>
                </a:solidFill>
                <a:effectLst/>
                <a:latin typeface="+mn-lt"/>
                <a:ea typeface="+mn-ea"/>
                <a:cs typeface="+mn-cs"/>
              </a:rPr>
              <a:t>div:has</a:t>
            </a:r>
            <a:r>
              <a:rPr lang="en-US" sz="1200" kern="1200" dirty="0">
                <a:solidFill>
                  <a:schemeClr val="tx1"/>
                </a:solidFill>
                <a:effectLst/>
                <a:latin typeface="+mn-lt"/>
                <a:ea typeface="+mn-ea"/>
                <a:cs typeface="+mn-cs"/>
              </a:rPr>
              <a:t>(&gt; h1)"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="seeSomething3"</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selector="div h1:first-of-type"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="seeSomething4"</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selector="div h1:last-of-type"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="seeSomething5"</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selector="div h1:nth-of-type(1)"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="seeSomething6"</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selector="div h1:only-of-type"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="seeSomething7"</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selector="div h1:first-child"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="seeSomething8"</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selector="div h1:last-child"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="seeSomething9"</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selector="div h1:nth-child(1)"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="seeSomething10"</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selector="div h1:only-child"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="seeSomething11"</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    &lt;</a:t>
            </a:r>
            <a:r>
              <a:rPr lang="en-US" sz="1200" kern="1200" dirty="0" err="1">
                <a:solidFill>
                  <a:schemeClr val="tx1"/>
                </a:solidFill>
                <a:effectLst/>
                <a:latin typeface="+mn-lt"/>
                <a:ea typeface="+mn-ea"/>
                <a:cs typeface="+mn-cs"/>
              </a:rPr>
              <a:t>seeElement</a:t>
            </a:r>
            <a:r>
              <a:rPr lang="en-US" sz="1200" kern="1200" dirty="0">
                <a:solidFill>
                  <a:schemeClr val="tx1"/>
                </a:solidFill>
                <a:effectLst/>
                <a:latin typeface="+mn-lt"/>
                <a:ea typeface="+mn-ea"/>
                <a:cs typeface="+mn-cs"/>
              </a:rPr>
              <a:t> selector=".admin__</a:t>
            </a:r>
            <a:r>
              <a:rPr lang="en-US" sz="1200" kern="1200" dirty="0" err="1">
                <a:solidFill>
                  <a:schemeClr val="tx1"/>
                </a:solidFill>
                <a:effectLst/>
                <a:latin typeface="+mn-lt"/>
                <a:ea typeface="+mn-ea"/>
                <a:cs typeface="+mn-cs"/>
              </a:rPr>
              <a:t>menu-overlay:empty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stepKey</a:t>
            </a:r>
            <a:r>
              <a:rPr lang="en-US" sz="1200" kern="1200" dirty="0">
                <a:solidFill>
                  <a:schemeClr val="tx1"/>
                </a:solidFill>
                <a:effectLst/>
                <a:latin typeface="+mn-lt"/>
                <a:ea typeface="+mn-ea"/>
                <a:cs typeface="+mn-cs"/>
              </a:rPr>
              <a:t>="seeSomething12"</a:t>
            </a:r>
            <a:r>
              <a:rPr lang="en-US" sz="1200" i="1" kern="1200" dirty="0">
                <a:solidFill>
                  <a:schemeClr val="tx1"/>
                </a:solidFill>
                <a:effectLst/>
                <a:latin typeface="+mn-lt"/>
                <a:ea typeface="+mn-ea"/>
                <a:cs typeface="+mn-cs"/>
              </a:rPr>
              <a:t>/&gt;</a:t>
            </a:r>
            <a:br>
              <a:rPr lang="en-US" sz="1200" i="1" kern="1200" dirty="0">
                <a:solidFill>
                  <a:schemeClr val="tx1"/>
                </a:solidFill>
                <a:effectLst/>
                <a:latin typeface="+mn-lt"/>
                <a:ea typeface="+mn-ea"/>
                <a:cs typeface="+mn-cs"/>
              </a:rPr>
            </a:br>
            <a:r>
              <a:rPr lang="en-US" sz="1200" i="1" kern="1200" dirty="0">
                <a:solidFill>
                  <a:schemeClr val="tx1"/>
                </a:solidFill>
                <a:effectLst/>
                <a:latin typeface="+mn-lt"/>
                <a:ea typeface="+mn-ea"/>
                <a:cs typeface="+mn-cs"/>
              </a:rPr>
              <a:t>&lt;/</a:t>
            </a:r>
            <a:r>
              <a:rPr lang="en-US" sz="1200" kern="1200" dirty="0">
                <a:solidFill>
                  <a:schemeClr val="tx1"/>
                </a:solidFill>
                <a:effectLst/>
                <a:latin typeface="+mn-lt"/>
                <a:ea typeface="+mn-ea"/>
                <a:cs typeface="+mn-cs"/>
              </a:rPr>
              <a:t>test</a:t>
            </a:r>
            <a:r>
              <a:rPr lang="en-US" sz="1200" i="1" kern="1200" dirty="0">
                <a:solidFill>
                  <a:schemeClr val="tx1"/>
                </a:solidFill>
                <a:effectLst/>
                <a:latin typeface="+mn-lt"/>
                <a:ea typeface="+mn-ea"/>
                <a:cs typeface="+mn-cs"/>
              </a:rPr>
              <a:t>&gt;</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F9AF40-7F43-D24C-8B82-650A08AF1F95}" type="slidenum">
              <a:rPr lang="en-US" smtClean="0"/>
              <a:t>16</a:t>
            </a:fld>
            <a:endParaRPr lang="en-US"/>
          </a:p>
        </p:txBody>
      </p:sp>
    </p:spTree>
    <p:extLst>
      <p:ext uri="{BB962C8B-B14F-4D97-AF65-F5344CB8AC3E}">
        <p14:creationId xmlns:p14="http://schemas.microsoft.com/office/powerpoint/2010/main" val="15805082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CSS add-on can locate some of the elements but don’t outline them.</a:t>
            </a:r>
          </a:p>
          <a:p>
            <a:r>
              <a:rPr lang="en-US" dirty="0"/>
              <a:t>Error message that appears in PHP Storm when you use them, well in terminal when used with selenium.</a:t>
            </a:r>
          </a:p>
        </p:txBody>
      </p:sp>
      <p:sp>
        <p:nvSpPr>
          <p:cNvPr id="4" name="Slide Number Placeholder 3"/>
          <p:cNvSpPr>
            <a:spLocks noGrp="1"/>
          </p:cNvSpPr>
          <p:nvPr>
            <p:ph type="sldNum" sz="quarter" idx="5"/>
          </p:nvPr>
        </p:nvSpPr>
        <p:spPr/>
        <p:txBody>
          <a:bodyPr/>
          <a:lstStyle/>
          <a:p>
            <a:fld id="{91F9AF40-7F43-D24C-8B82-650A08AF1F95}" type="slidenum">
              <a:rPr lang="en-US" smtClean="0"/>
              <a:t>17</a:t>
            </a:fld>
            <a:endParaRPr lang="en-US"/>
          </a:p>
        </p:txBody>
      </p:sp>
    </p:spTree>
    <p:extLst>
      <p:ext uri="{BB962C8B-B14F-4D97-AF65-F5344CB8AC3E}">
        <p14:creationId xmlns:p14="http://schemas.microsoft.com/office/powerpoint/2010/main" val="13918945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F9AF40-7F43-D24C-8B82-650A08AF1F95}" type="slidenum">
              <a:rPr lang="en-US" smtClean="0"/>
              <a:t>18</a:t>
            </a:fld>
            <a:endParaRPr lang="en-US"/>
          </a:p>
        </p:txBody>
      </p:sp>
    </p:spTree>
    <p:extLst>
      <p:ext uri="{BB962C8B-B14F-4D97-AF65-F5344CB8AC3E}">
        <p14:creationId xmlns:p14="http://schemas.microsoft.com/office/powerpoint/2010/main" val="2156170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NOTE: The above selectors that are generated are WAY to specific to be considered “stable”. If ANY element in the provided path changes the entire selector will be invalid.</a:t>
            </a:r>
          </a:p>
        </p:txBody>
      </p:sp>
      <p:sp>
        <p:nvSpPr>
          <p:cNvPr id="4" name="Slide Number Placeholder 3"/>
          <p:cNvSpPr>
            <a:spLocks noGrp="1"/>
          </p:cNvSpPr>
          <p:nvPr>
            <p:ph type="sldNum" sz="quarter" idx="10"/>
          </p:nvPr>
        </p:nvSpPr>
        <p:spPr/>
        <p:txBody>
          <a:bodyPr/>
          <a:lstStyle/>
          <a:p>
            <a:fld id="{91F9AF40-7F43-D24C-8B82-650A08AF1F95}" type="slidenum">
              <a:rPr lang="en-US" smtClean="0"/>
              <a:t>19</a:t>
            </a:fld>
            <a:endParaRPr lang="en-US"/>
          </a:p>
        </p:txBody>
      </p:sp>
    </p:spTree>
    <p:extLst>
      <p:ext uri="{BB962C8B-B14F-4D97-AF65-F5344CB8AC3E}">
        <p14:creationId xmlns:p14="http://schemas.microsoft.com/office/powerpoint/2010/main" val="38000289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do this you may target multiple elements that can make your test unstable. Sometimes the test may work other times it will fail.</a:t>
            </a:r>
          </a:p>
          <a:p>
            <a:endParaRPr lang="en-US" dirty="0"/>
          </a:p>
          <a:p>
            <a:r>
              <a:rPr lang="en-US" dirty="0"/>
              <a:t>e.g. </a:t>
            </a:r>
          </a:p>
          <a:p>
            <a:r>
              <a:rPr lang="en-US" dirty="0"/>
              <a:t>You could have a Test that clicks on the ”Save” button and it works in most cases, then in others it breaks. It’s most likely caused by the page getting to be too long and the 2</a:t>
            </a:r>
            <a:r>
              <a:rPr lang="en-US" baseline="30000" dirty="0"/>
              <a:t>nd</a:t>
            </a:r>
            <a:r>
              <a:rPr lang="en-US" dirty="0"/>
              <a:t> element instead of the 1</a:t>
            </a:r>
            <a:r>
              <a:rPr lang="en-US" baseline="30000" dirty="0"/>
              <a:t>st</a:t>
            </a:r>
            <a:r>
              <a:rPr lang="en-US" dirty="0"/>
              <a:t> one. In these screenshots, if you didn’t interact with the elements on the lower part of the page for most tests, then you have a test that scrolls down the page, it will start to fail because it automatically targets the 1</a:t>
            </a:r>
            <a:r>
              <a:rPr lang="en-US" baseline="30000" dirty="0"/>
              <a:t>st</a:t>
            </a:r>
            <a:r>
              <a:rPr lang="en-US" dirty="0"/>
              <a:t> element, so the “Top Bar” would receive the click in this case. Even thought the “Save” button is ‘present’.</a:t>
            </a:r>
          </a:p>
        </p:txBody>
      </p:sp>
      <p:sp>
        <p:nvSpPr>
          <p:cNvPr id="4" name="Slide Number Placeholder 3"/>
          <p:cNvSpPr>
            <a:spLocks noGrp="1"/>
          </p:cNvSpPr>
          <p:nvPr>
            <p:ph type="sldNum" sz="quarter" idx="10"/>
          </p:nvPr>
        </p:nvSpPr>
        <p:spPr/>
        <p:txBody>
          <a:bodyPr/>
          <a:lstStyle/>
          <a:p>
            <a:fld id="{91F9AF40-7F43-D24C-8B82-650A08AF1F95}" type="slidenum">
              <a:rPr lang="en-US" smtClean="0"/>
              <a:t>20</a:t>
            </a:fld>
            <a:endParaRPr lang="en-US"/>
          </a:p>
        </p:txBody>
      </p:sp>
    </p:spTree>
    <p:extLst>
      <p:ext uri="{BB962C8B-B14F-4D97-AF65-F5344CB8AC3E}">
        <p14:creationId xmlns:p14="http://schemas.microsoft.com/office/powerpoint/2010/main" val="10160886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selectors could be too brittle and would break if a single things changes in the given path. </a:t>
            </a:r>
          </a:p>
        </p:txBody>
      </p:sp>
      <p:sp>
        <p:nvSpPr>
          <p:cNvPr id="4" name="Slide Number Placeholder 3"/>
          <p:cNvSpPr>
            <a:spLocks noGrp="1"/>
          </p:cNvSpPr>
          <p:nvPr>
            <p:ph type="sldNum" sz="quarter" idx="10"/>
          </p:nvPr>
        </p:nvSpPr>
        <p:spPr/>
        <p:txBody>
          <a:bodyPr/>
          <a:lstStyle/>
          <a:p>
            <a:fld id="{91F9AF40-7F43-D24C-8B82-650A08AF1F95}" type="slidenum">
              <a:rPr lang="en-US" smtClean="0"/>
              <a:t>22</a:t>
            </a:fld>
            <a:endParaRPr lang="en-US"/>
          </a:p>
        </p:txBody>
      </p:sp>
    </p:spTree>
    <p:extLst>
      <p:ext uri="{BB962C8B-B14F-4D97-AF65-F5344CB8AC3E}">
        <p14:creationId xmlns:p14="http://schemas.microsoft.com/office/powerpoint/2010/main" val="2531035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jump into some CSS. With lots of Tables. Hurray tables.</a:t>
            </a:r>
          </a:p>
        </p:txBody>
      </p:sp>
      <p:sp>
        <p:nvSpPr>
          <p:cNvPr id="4" name="Slide Number Placeholder 3"/>
          <p:cNvSpPr>
            <a:spLocks noGrp="1"/>
          </p:cNvSpPr>
          <p:nvPr>
            <p:ph type="sldNum" sz="quarter" idx="10"/>
          </p:nvPr>
        </p:nvSpPr>
        <p:spPr/>
        <p:txBody>
          <a:bodyPr/>
          <a:lstStyle/>
          <a:p>
            <a:fld id="{91F9AF40-7F43-D24C-8B82-650A08AF1F95}" type="slidenum">
              <a:rPr lang="en-US" smtClean="0"/>
              <a:t>26</a:t>
            </a:fld>
            <a:endParaRPr lang="en-US"/>
          </a:p>
        </p:txBody>
      </p:sp>
    </p:spTree>
    <p:extLst>
      <p:ext uri="{BB962C8B-B14F-4D97-AF65-F5344CB8AC3E}">
        <p14:creationId xmlns:p14="http://schemas.microsoft.com/office/powerpoint/2010/main" val="35494054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lot of other combos that include the attribute operators but more on them in a few.</a:t>
            </a:r>
          </a:p>
        </p:txBody>
      </p:sp>
      <p:sp>
        <p:nvSpPr>
          <p:cNvPr id="4" name="Slide Number Placeholder 3"/>
          <p:cNvSpPr>
            <a:spLocks noGrp="1"/>
          </p:cNvSpPr>
          <p:nvPr>
            <p:ph type="sldNum" sz="quarter" idx="10"/>
          </p:nvPr>
        </p:nvSpPr>
        <p:spPr/>
        <p:txBody>
          <a:bodyPr/>
          <a:lstStyle/>
          <a:p>
            <a:fld id="{91F9AF40-7F43-D24C-8B82-650A08AF1F95}" type="slidenum">
              <a:rPr lang="en-US" smtClean="0"/>
              <a:t>27</a:t>
            </a:fld>
            <a:endParaRPr lang="en-US"/>
          </a:p>
        </p:txBody>
      </p:sp>
    </p:spTree>
    <p:extLst>
      <p:ext uri="{BB962C8B-B14F-4D97-AF65-F5344CB8AC3E}">
        <p14:creationId xmlns:p14="http://schemas.microsoft.com/office/powerpoint/2010/main" val="27517154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Universal Selector</a:t>
            </a:r>
            <a:r>
              <a:rPr lang="en-US" sz="1200" b="0" i="0" kern="1200" dirty="0">
                <a:solidFill>
                  <a:schemeClr val="tx1"/>
                </a:solidFill>
                <a:effectLst/>
                <a:latin typeface="+mn-lt"/>
                <a:ea typeface="+mn-ea"/>
                <a:cs typeface="+mn-cs"/>
              </a:rPr>
              <a:t> - Works like a </a:t>
            </a:r>
            <a:r>
              <a:rPr lang="en-US" sz="1200" b="0" i="0" u="sng" kern="1200" dirty="0">
                <a:solidFill>
                  <a:schemeClr val="tx1"/>
                </a:solidFill>
                <a:effectLst/>
                <a:latin typeface="+mn-lt"/>
                <a:ea typeface="+mn-ea"/>
                <a:cs typeface="+mn-cs"/>
              </a:rPr>
              <a:t>wild card</a:t>
            </a:r>
            <a:r>
              <a:rPr lang="en-US" sz="1200" b="0" i="0" kern="1200" dirty="0">
                <a:solidFill>
                  <a:schemeClr val="tx1"/>
                </a:solidFill>
                <a:effectLst/>
                <a:latin typeface="+mn-lt"/>
                <a:ea typeface="+mn-ea"/>
                <a:cs typeface="+mn-cs"/>
              </a:rPr>
              <a:t> character selecting </a:t>
            </a:r>
            <a:r>
              <a:rPr lang="en-US" sz="1200" b="1" i="0" kern="1200" dirty="0">
                <a:solidFill>
                  <a:schemeClr val="tx1"/>
                </a:solidFill>
                <a:effectLst/>
                <a:latin typeface="+mn-lt"/>
                <a:ea typeface="+mn-ea"/>
                <a:cs typeface="+mn-cs"/>
              </a:rPr>
              <a:t>all elements</a:t>
            </a:r>
            <a:r>
              <a:rPr lang="en-US" sz="1200" b="0" i="0" kern="1200" dirty="0">
                <a:solidFill>
                  <a:schemeClr val="tx1"/>
                </a:solidFill>
                <a:effectLst/>
                <a:latin typeface="+mn-lt"/>
                <a:ea typeface="+mn-ea"/>
                <a:cs typeface="+mn-cs"/>
              </a:rPr>
              <a:t> on the page.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1" kern="1200" dirty="0">
                <a:solidFill>
                  <a:schemeClr val="tx1"/>
                </a:solidFill>
                <a:effectLst/>
                <a:latin typeface="+mn-lt"/>
                <a:ea typeface="+mn-ea"/>
                <a:cs typeface="+mn-cs"/>
              </a:rPr>
              <a:t>Descendant Combinator</a:t>
            </a:r>
            <a:r>
              <a:rPr lang="en-US" sz="1200" b="0" i="0" kern="1200" dirty="0">
                <a:solidFill>
                  <a:schemeClr val="tx1"/>
                </a:solidFill>
                <a:effectLst/>
                <a:latin typeface="+mn-lt"/>
                <a:ea typeface="+mn-ea"/>
                <a:cs typeface="+mn-cs"/>
              </a:rPr>
              <a:t> - Allows you to </a:t>
            </a:r>
            <a:r>
              <a:rPr lang="en-US" sz="1200" b="1" i="0" kern="1200" dirty="0">
                <a:solidFill>
                  <a:schemeClr val="tx1"/>
                </a:solidFill>
                <a:effectLst/>
                <a:latin typeface="+mn-lt"/>
                <a:ea typeface="+mn-ea"/>
                <a:cs typeface="+mn-cs"/>
              </a:rPr>
              <a:t>combine two or more selectors</a:t>
            </a:r>
            <a:r>
              <a:rPr lang="en-US" sz="1200" b="0" i="0" kern="1200" dirty="0">
                <a:solidFill>
                  <a:schemeClr val="tx1"/>
                </a:solidFill>
                <a:effectLst/>
                <a:latin typeface="+mn-lt"/>
                <a:ea typeface="+mn-ea"/>
                <a:cs typeface="+mn-cs"/>
              </a:rPr>
              <a:t> so you can be more specific in your selection method.</a:t>
            </a:r>
          </a:p>
          <a:p>
            <a:r>
              <a:rPr lang="en-US" sz="1200" b="0" i="1" kern="1200" dirty="0">
                <a:solidFill>
                  <a:schemeClr val="tx1"/>
                </a:solidFill>
                <a:effectLst/>
                <a:latin typeface="+mn-lt"/>
                <a:ea typeface="+mn-ea"/>
                <a:cs typeface="+mn-cs"/>
              </a:rPr>
              <a:t>Child Combinator</a:t>
            </a:r>
            <a:r>
              <a:rPr lang="en-US" sz="1200" b="0" i="0" kern="1200" dirty="0">
                <a:solidFill>
                  <a:schemeClr val="tx1"/>
                </a:solidFill>
                <a:effectLst/>
                <a:latin typeface="+mn-lt"/>
                <a:ea typeface="+mn-ea"/>
                <a:cs typeface="+mn-cs"/>
              </a:rPr>
              <a:t> - Allows you to select the </a:t>
            </a:r>
            <a:r>
              <a:rPr lang="en-US" sz="1200" b="1" i="0" kern="1200" dirty="0">
                <a:solidFill>
                  <a:schemeClr val="tx1"/>
                </a:solidFill>
                <a:effectLst/>
                <a:latin typeface="+mn-lt"/>
                <a:ea typeface="+mn-ea"/>
                <a:cs typeface="+mn-cs"/>
              </a:rPr>
              <a:t>top-level elements</a:t>
            </a:r>
            <a:r>
              <a:rPr lang="en-US" sz="1200" b="0" i="0" kern="1200" dirty="0">
                <a:solidFill>
                  <a:schemeClr val="tx1"/>
                </a:solidFill>
                <a:effectLst/>
                <a:latin typeface="+mn-lt"/>
                <a:ea typeface="+mn-ea"/>
                <a:cs typeface="+mn-cs"/>
              </a:rPr>
              <a:t> that </a:t>
            </a:r>
            <a:r>
              <a:rPr lang="en-US" sz="1200" b="1" i="1" u="sng" kern="1200" dirty="0">
                <a:solidFill>
                  <a:schemeClr val="tx1"/>
                </a:solidFill>
                <a:effectLst/>
                <a:latin typeface="+mn-lt"/>
                <a:ea typeface="+mn-ea"/>
                <a:cs typeface="+mn-cs"/>
              </a:rPr>
              <a:t>follows</a:t>
            </a:r>
            <a:r>
              <a:rPr lang="en-US" sz="1200" b="0" i="1" u="sng" kern="1200" dirty="0">
                <a:solidFill>
                  <a:schemeClr val="tx1"/>
                </a:solidFill>
                <a:effectLst/>
                <a:latin typeface="+mn-lt"/>
                <a:ea typeface="+mn-ea"/>
                <a:cs typeface="+mn-cs"/>
              </a:rPr>
              <a:t> </a:t>
            </a:r>
            <a:r>
              <a:rPr lang="en-US" sz="1200" b="1" i="1"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another specific element</a:t>
            </a:r>
            <a:r>
              <a:rPr lang="en-US" sz="1200" b="0" i="0" kern="1200" dirty="0">
                <a:solidFill>
                  <a:schemeClr val="tx1"/>
                </a:solidFill>
                <a:effectLst/>
                <a:latin typeface="+mn-lt"/>
                <a:ea typeface="+mn-ea"/>
                <a:cs typeface="+mn-cs"/>
              </a:rPr>
              <a:t>.</a:t>
            </a:r>
          </a:p>
          <a:p>
            <a:r>
              <a:rPr lang="en-US" sz="1200" b="0" i="1" kern="1200" dirty="0">
                <a:solidFill>
                  <a:schemeClr val="tx1"/>
                </a:solidFill>
                <a:effectLst/>
                <a:latin typeface="+mn-lt"/>
                <a:ea typeface="+mn-ea"/>
                <a:cs typeface="+mn-cs"/>
              </a:rPr>
              <a:t>Adjacent Sibling Combinator</a:t>
            </a:r>
            <a:r>
              <a:rPr lang="en-US" sz="1200" b="0" i="0" kern="1200" dirty="0">
                <a:solidFill>
                  <a:schemeClr val="tx1"/>
                </a:solidFill>
                <a:effectLst/>
                <a:latin typeface="+mn-lt"/>
                <a:ea typeface="+mn-ea"/>
                <a:cs typeface="+mn-cs"/>
              </a:rPr>
              <a:t> - Allows you to select </a:t>
            </a:r>
            <a:r>
              <a:rPr lang="en-US" sz="1200" b="1" i="0" kern="1200" dirty="0">
                <a:solidFill>
                  <a:schemeClr val="tx1"/>
                </a:solidFill>
                <a:effectLst/>
                <a:latin typeface="+mn-lt"/>
                <a:ea typeface="+mn-ea"/>
                <a:cs typeface="+mn-cs"/>
              </a:rPr>
              <a:t>an element</a:t>
            </a:r>
            <a:r>
              <a:rPr lang="en-US" sz="1200" b="0" i="0" kern="1200" dirty="0">
                <a:solidFill>
                  <a:schemeClr val="tx1"/>
                </a:solidFill>
                <a:effectLst/>
                <a:latin typeface="+mn-lt"/>
                <a:ea typeface="+mn-ea"/>
                <a:cs typeface="+mn-cs"/>
              </a:rPr>
              <a:t> that is </a:t>
            </a:r>
            <a:r>
              <a:rPr lang="en-US" sz="1200" b="1" i="1" u="sng" kern="1200" dirty="0">
                <a:solidFill>
                  <a:schemeClr val="tx1"/>
                </a:solidFill>
                <a:effectLst/>
                <a:latin typeface="+mn-lt"/>
                <a:ea typeface="+mn-ea"/>
                <a:cs typeface="+mn-cs"/>
              </a:rPr>
              <a:t>directly after</a:t>
            </a:r>
            <a:r>
              <a:rPr lang="en-US" sz="1200" b="0" i="1" u="sng" kern="1200" dirty="0">
                <a:solidFill>
                  <a:schemeClr val="tx1"/>
                </a:solidFill>
                <a:effectLst/>
                <a:latin typeface="+mn-lt"/>
                <a:ea typeface="+mn-ea"/>
                <a:cs typeface="+mn-cs"/>
              </a:rPr>
              <a:t> </a:t>
            </a:r>
            <a:r>
              <a:rPr lang="en-US" sz="1200" b="1" i="1"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another specific element</a:t>
            </a:r>
            <a:r>
              <a:rPr lang="en-US" sz="1200" b="0" i="0" kern="1200" dirty="0">
                <a:solidFill>
                  <a:schemeClr val="tx1"/>
                </a:solidFill>
                <a:effectLst/>
                <a:latin typeface="+mn-lt"/>
                <a:ea typeface="+mn-ea"/>
                <a:cs typeface="+mn-cs"/>
              </a:rPr>
              <a:t>.</a:t>
            </a:r>
          </a:p>
          <a:p>
            <a:r>
              <a:rPr lang="en-US" sz="1200" b="0" i="1" kern="1200" dirty="0">
                <a:solidFill>
                  <a:schemeClr val="tx1"/>
                </a:solidFill>
                <a:effectLst/>
                <a:latin typeface="+mn-lt"/>
                <a:ea typeface="+mn-ea"/>
                <a:cs typeface="+mn-cs"/>
              </a:rPr>
              <a:t>General Sibling Combinator</a:t>
            </a:r>
            <a:r>
              <a:rPr lang="en-US" sz="1200" b="0" i="0" kern="1200" dirty="0">
                <a:solidFill>
                  <a:schemeClr val="tx1"/>
                </a:solidFill>
                <a:effectLst/>
                <a:latin typeface="+mn-lt"/>
                <a:ea typeface="+mn-ea"/>
                <a:cs typeface="+mn-cs"/>
              </a:rPr>
              <a:t> - Allows you to select an </a:t>
            </a:r>
            <a:r>
              <a:rPr lang="en-US" sz="1200" b="1" i="0" kern="1200" dirty="0">
                <a:solidFill>
                  <a:schemeClr val="tx1"/>
                </a:solidFill>
                <a:effectLst/>
                <a:latin typeface="+mn-lt"/>
                <a:ea typeface="+mn-ea"/>
                <a:cs typeface="+mn-cs"/>
              </a:rPr>
              <a:t>element</a:t>
            </a:r>
            <a:r>
              <a:rPr lang="en-US" sz="1200" b="0" i="0" kern="1200" dirty="0">
                <a:solidFill>
                  <a:schemeClr val="tx1"/>
                </a:solidFill>
                <a:effectLst/>
                <a:latin typeface="+mn-lt"/>
                <a:ea typeface="+mn-ea"/>
                <a:cs typeface="+mn-cs"/>
              </a:rPr>
              <a:t> that </a:t>
            </a:r>
            <a:r>
              <a:rPr lang="en-US" sz="1200" b="1" i="1" u="sng" kern="1200" dirty="0">
                <a:solidFill>
                  <a:schemeClr val="tx1"/>
                </a:solidFill>
                <a:effectLst/>
                <a:latin typeface="+mn-lt"/>
                <a:ea typeface="+mn-ea"/>
                <a:cs typeface="+mn-cs"/>
              </a:rPr>
              <a:t>follows</a:t>
            </a:r>
            <a:r>
              <a:rPr lang="en-US" sz="1200" b="0" i="1" u="sng"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(Doesn't need to be directly after) </a:t>
            </a:r>
            <a:r>
              <a:rPr lang="en-US" sz="1200" b="1" i="0" kern="1200" dirty="0">
                <a:solidFill>
                  <a:schemeClr val="tx1"/>
                </a:solidFill>
                <a:effectLst/>
                <a:latin typeface="+mn-lt"/>
                <a:ea typeface="+mn-ea"/>
                <a:cs typeface="+mn-cs"/>
              </a:rPr>
              <a:t>another specific element</a:t>
            </a:r>
            <a:r>
              <a:rPr lang="en-US" sz="1200" b="0" i="0" kern="1200" dirty="0">
                <a:solidFill>
                  <a:schemeClr val="tx1"/>
                </a:solidFill>
                <a:effectLst/>
                <a:latin typeface="+mn-lt"/>
                <a:ea typeface="+mn-ea"/>
                <a:cs typeface="+mn-cs"/>
              </a:rPr>
              <a:t>.</a:t>
            </a:r>
          </a:p>
        </p:txBody>
      </p:sp>
      <p:sp>
        <p:nvSpPr>
          <p:cNvPr id="4" name="Slide Number Placeholder 3"/>
          <p:cNvSpPr>
            <a:spLocks noGrp="1"/>
          </p:cNvSpPr>
          <p:nvPr>
            <p:ph type="sldNum" sz="quarter" idx="10"/>
          </p:nvPr>
        </p:nvSpPr>
        <p:spPr/>
        <p:txBody>
          <a:bodyPr/>
          <a:lstStyle/>
          <a:p>
            <a:fld id="{91F9AF40-7F43-D24C-8B82-650A08AF1F95}" type="slidenum">
              <a:rPr lang="en-US" smtClean="0"/>
              <a:t>28</a:t>
            </a:fld>
            <a:endParaRPr lang="en-US"/>
          </a:p>
        </p:txBody>
      </p:sp>
    </p:spTree>
    <p:extLst>
      <p:ext uri="{BB962C8B-B14F-4D97-AF65-F5344CB8AC3E}">
        <p14:creationId xmlns:p14="http://schemas.microsoft.com/office/powerpoint/2010/main" val="42351862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1F9AF40-7F43-D24C-8B82-650A08AF1F95}" type="slidenum">
              <a:rPr lang="en-US" smtClean="0"/>
              <a:t>29</a:t>
            </a:fld>
            <a:endParaRPr lang="en-US"/>
          </a:p>
        </p:txBody>
      </p:sp>
    </p:spTree>
    <p:extLst>
      <p:ext uri="{BB962C8B-B14F-4D97-AF65-F5344CB8AC3E}">
        <p14:creationId xmlns:p14="http://schemas.microsoft.com/office/powerpoint/2010/main" val="199005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Slightly more advanced then others. I learned a lot researching this presentation. Unless I’ve had a few to drink, then I may be “Master of Selectors”. Sorry….</a:t>
            </a:r>
          </a:p>
          <a:p>
            <a:pPr marL="171450" indent="-171450">
              <a:buFont typeface="Arial" panose="020B0604020202020204" pitchFamily="34" charset="0"/>
              <a:buChar char="•"/>
            </a:pPr>
            <a:r>
              <a:rPr lang="en-US" dirty="0"/>
              <a:t>Lots of info to display, had to use a table or create a hundred slides.</a:t>
            </a:r>
          </a:p>
        </p:txBody>
      </p:sp>
      <p:sp>
        <p:nvSpPr>
          <p:cNvPr id="4" name="Slide Number Placeholder 3"/>
          <p:cNvSpPr>
            <a:spLocks noGrp="1"/>
          </p:cNvSpPr>
          <p:nvPr>
            <p:ph type="sldNum" sz="quarter" idx="10"/>
          </p:nvPr>
        </p:nvSpPr>
        <p:spPr/>
        <p:txBody>
          <a:bodyPr/>
          <a:lstStyle/>
          <a:p>
            <a:fld id="{91F9AF40-7F43-D24C-8B82-650A08AF1F95}" type="slidenum">
              <a:rPr lang="en-US" smtClean="0"/>
              <a:t>3</a:t>
            </a:fld>
            <a:endParaRPr lang="en-US"/>
          </a:p>
        </p:txBody>
      </p:sp>
    </p:spTree>
    <p:extLst>
      <p:ext uri="{BB962C8B-B14F-4D97-AF65-F5344CB8AC3E}">
        <p14:creationId xmlns:p14="http://schemas.microsoft.com/office/powerpoint/2010/main" val="30934757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Absolute XPath Selectors: /</a:t>
            </a:r>
          </a:p>
          <a:p>
            <a:pPr lvl="1"/>
            <a:r>
              <a:rPr lang="en-US" sz="1200" b="0" i="0" kern="1200" dirty="0">
                <a:solidFill>
                  <a:schemeClr val="tx1"/>
                </a:solidFill>
                <a:effectLst/>
                <a:latin typeface="+mn-lt"/>
                <a:ea typeface="+mn-ea"/>
                <a:cs typeface="+mn-cs"/>
              </a:rPr>
              <a:t>Starts with a single /</a:t>
            </a:r>
          </a:p>
          <a:p>
            <a:pPr lvl="1"/>
            <a:r>
              <a:rPr lang="en-US" sz="1200" b="0" i="0" kern="1200" dirty="0">
                <a:solidFill>
                  <a:schemeClr val="tx1"/>
                </a:solidFill>
                <a:effectLst/>
                <a:latin typeface="+mn-lt"/>
                <a:ea typeface="+mn-ea"/>
                <a:cs typeface="+mn-cs"/>
              </a:rPr>
              <a:t>Direct path to the element from the root element</a:t>
            </a:r>
          </a:p>
          <a:p>
            <a:pPr lvl="1"/>
            <a:r>
              <a:rPr lang="en-US" sz="1200" b="0" i="0" kern="1200" dirty="0">
                <a:solidFill>
                  <a:schemeClr val="tx1"/>
                </a:solidFill>
                <a:effectLst/>
                <a:latin typeface="+mn-lt"/>
                <a:ea typeface="+mn-ea"/>
                <a:cs typeface="+mn-cs"/>
              </a:rPr>
              <a:t>Incredibly brittle</a:t>
            </a:r>
          </a:p>
          <a:p>
            <a:pPr lvl="1"/>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Relative XPath Selectors: //</a:t>
            </a:r>
          </a:p>
          <a:p>
            <a:pPr lvl="1"/>
            <a:r>
              <a:rPr lang="en-US" sz="1200" b="0" i="0" kern="1200" dirty="0">
                <a:solidFill>
                  <a:schemeClr val="tx1"/>
                </a:solidFill>
                <a:effectLst/>
                <a:latin typeface="+mn-lt"/>
                <a:ea typeface="+mn-ea"/>
                <a:cs typeface="+mn-cs"/>
              </a:rPr>
              <a:t>Starts with double //</a:t>
            </a:r>
          </a:p>
          <a:p>
            <a:pPr lvl="1"/>
            <a:r>
              <a:rPr lang="en-US" sz="1200" b="0" i="0" kern="1200" dirty="0">
                <a:solidFill>
                  <a:schemeClr val="tx1"/>
                </a:solidFill>
                <a:effectLst/>
                <a:latin typeface="+mn-lt"/>
                <a:ea typeface="+mn-ea"/>
                <a:cs typeface="+mn-cs"/>
              </a:rPr>
              <a:t>Start anywhere in the HTML DOM</a:t>
            </a:r>
          </a:p>
          <a:p>
            <a:pPr lvl="1"/>
            <a:r>
              <a:rPr lang="en-US" sz="1200" b="0" i="0" kern="1200" dirty="0">
                <a:solidFill>
                  <a:schemeClr val="tx1"/>
                </a:solidFill>
                <a:effectLst/>
                <a:latin typeface="+mn-lt"/>
                <a:ea typeface="+mn-ea"/>
                <a:cs typeface="+mn-cs"/>
              </a:rPr>
              <a:t>Shorter than Absolute XPath selectors</a:t>
            </a:r>
          </a:p>
          <a:p>
            <a:pPr lvl="1"/>
            <a:r>
              <a:rPr lang="en-US" sz="1200" b="0" i="0" kern="1200" dirty="0">
                <a:solidFill>
                  <a:schemeClr val="tx1"/>
                </a:solidFill>
                <a:effectLst/>
                <a:latin typeface="+mn-lt"/>
                <a:ea typeface="+mn-ea"/>
                <a:cs typeface="+mn-cs"/>
              </a:rPr>
              <a:t>Less brittle</a:t>
            </a:r>
          </a:p>
        </p:txBody>
      </p:sp>
      <p:sp>
        <p:nvSpPr>
          <p:cNvPr id="4" name="Slide Number Placeholder 3"/>
          <p:cNvSpPr>
            <a:spLocks noGrp="1"/>
          </p:cNvSpPr>
          <p:nvPr>
            <p:ph type="sldNum" sz="quarter" idx="10"/>
          </p:nvPr>
        </p:nvSpPr>
        <p:spPr/>
        <p:txBody>
          <a:bodyPr/>
          <a:lstStyle/>
          <a:p>
            <a:fld id="{91F9AF40-7F43-D24C-8B82-650A08AF1F95}" type="slidenum">
              <a:rPr lang="en-US" smtClean="0"/>
              <a:t>31</a:t>
            </a:fld>
            <a:endParaRPr lang="en-US"/>
          </a:p>
        </p:txBody>
      </p:sp>
    </p:spTree>
    <p:extLst>
      <p:ext uri="{BB962C8B-B14F-4D97-AF65-F5344CB8AC3E}">
        <p14:creationId xmlns:p14="http://schemas.microsoft.com/office/powerpoint/2010/main" val="3156993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note: text() is a perfect match only.</a:t>
            </a:r>
          </a:p>
        </p:txBody>
      </p:sp>
      <p:sp>
        <p:nvSpPr>
          <p:cNvPr id="4" name="Slide Number Placeholder 3"/>
          <p:cNvSpPr>
            <a:spLocks noGrp="1"/>
          </p:cNvSpPr>
          <p:nvPr>
            <p:ph type="sldNum" sz="quarter" idx="10"/>
          </p:nvPr>
        </p:nvSpPr>
        <p:spPr/>
        <p:txBody>
          <a:bodyPr/>
          <a:lstStyle/>
          <a:p>
            <a:fld id="{91F9AF40-7F43-D24C-8B82-650A08AF1F95}" type="slidenum">
              <a:rPr lang="en-US" smtClean="0"/>
              <a:t>34</a:t>
            </a:fld>
            <a:endParaRPr lang="en-US"/>
          </a:p>
        </p:txBody>
      </p:sp>
    </p:spTree>
    <p:extLst>
      <p:ext uri="{BB962C8B-B14F-4D97-AF65-F5344CB8AC3E}">
        <p14:creationId xmlns:p14="http://schemas.microsoft.com/office/powerpoint/2010/main" val="558898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F9AF40-7F43-D24C-8B82-650A08AF1F95}" type="slidenum">
              <a:rPr lang="en-US" smtClean="0"/>
              <a:t>36</a:t>
            </a:fld>
            <a:endParaRPr lang="en-US"/>
          </a:p>
        </p:txBody>
      </p:sp>
    </p:spTree>
    <p:extLst>
      <p:ext uri="{BB962C8B-B14F-4D97-AF65-F5344CB8AC3E}">
        <p14:creationId xmlns:p14="http://schemas.microsoft.com/office/powerpoint/2010/main" val="29802072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1F9AF40-7F43-D24C-8B82-650A08AF1F95}" type="slidenum">
              <a:rPr lang="en-US" smtClean="0"/>
              <a:t>44</a:t>
            </a:fld>
            <a:endParaRPr lang="en-US"/>
          </a:p>
        </p:txBody>
      </p:sp>
    </p:spTree>
    <p:extLst>
      <p:ext uri="{BB962C8B-B14F-4D97-AF65-F5344CB8AC3E}">
        <p14:creationId xmlns:p14="http://schemas.microsoft.com/office/powerpoint/2010/main" val="10164372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scratched the surface of what you can do with Selectors. Xpath has several additional tools that you can use for even more complex selector creation.</a:t>
            </a:r>
          </a:p>
        </p:txBody>
      </p:sp>
      <p:sp>
        <p:nvSpPr>
          <p:cNvPr id="4" name="Slide Number Placeholder 3"/>
          <p:cNvSpPr>
            <a:spLocks noGrp="1"/>
          </p:cNvSpPr>
          <p:nvPr>
            <p:ph type="sldNum" sz="quarter" idx="10"/>
          </p:nvPr>
        </p:nvSpPr>
        <p:spPr/>
        <p:txBody>
          <a:bodyPr/>
          <a:lstStyle/>
          <a:p>
            <a:fld id="{91F9AF40-7F43-D24C-8B82-650A08AF1F95}" type="slidenum">
              <a:rPr lang="en-US" smtClean="0"/>
              <a:t>50</a:t>
            </a:fld>
            <a:endParaRPr lang="en-US"/>
          </a:p>
        </p:txBody>
      </p:sp>
    </p:spTree>
    <p:extLst>
      <p:ext uri="{BB962C8B-B14F-4D97-AF65-F5344CB8AC3E}">
        <p14:creationId xmlns:p14="http://schemas.microsoft.com/office/powerpoint/2010/main" val="8523838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sng" kern="1200" dirty="0">
                <a:solidFill>
                  <a:schemeClr val="tx1"/>
                </a:solidFill>
                <a:effectLst/>
                <a:latin typeface="+mn-lt"/>
                <a:ea typeface="+mn-ea"/>
                <a:cs typeface="+mn-cs"/>
              </a:rPr>
              <a:t>CSS</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3"/>
              </a:rPr>
              <a:t>https://devhints.io/css</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4"/>
              </a:rPr>
              <a:t>https://www.w3schools.com/css/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rPr>
              <a:t>XPATH</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5"/>
              </a:rPr>
              <a:t>https://devhints.io/xpath</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6"/>
              </a:rPr>
              <a:t>https://www.w3schools.com/xml/xpath_intro.asp</a:t>
            </a:r>
            <a:endParaRPr lang="en-US" sz="1200" b="0" i="0" kern="1200" dirty="0">
              <a:solidFill>
                <a:schemeClr val="tx1"/>
              </a:solidFill>
              <a:effectLst/>
              <a:latin typeface="+mn-lt"/>
              <a:ea typeface="+mn-ea"/>
              <a:cs typeface="+mn-cs"/>
            </a:endParaRPr>
          </a:p>
          <a:p>
            <a:r>
              <a:rPr lang="en-US" sz="1200" b="0" i="1" u="sng" kern="1200" dirty="0">
                <a:solidFill>
                  <a:schemeClr val="tx1"/>
                </a:solidFill>
                <a:effectLst/>
                <a:latin typeface="+mn-lt"/>
                <a:ea typeface="+mn-ea"/>
                <a:cs typeface="+mn-cs"/>
              </a:rPr>
              <a:t>Random Articles</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7"/>
              </a:rPr>
              <a:t>https://www.sitepoint.com/css-selectors/</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8"/>
              </a:rPr>
              <a:t>https://www.sitepoint.com/comprehensive-jquery-selectors/</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9"/>
              </a:rPr>
              <a:t>https://www.guru99.com/xpath-selenium.html</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10"/>
              </a:rPr>
              <a:t>https://www.swtestacademy.com/css-selenium/</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11"/>
              </a:rPr>
              <a:t>https://www.swtestacademy.com/xpath-selenium/</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12"/>
              </a:rPr>
              <a:t>https://css-tricks.com/almanac/selectors/</a:t>
            </a:r>
            <a:endParaRPr lang="en-US" sz="1200" b="0" i="0" kern="1200" dirty="0">
              <a:solidFill>
                <a:schemeClr val="tx1"/>
              </a:solidFill>
              <a:effectLst/>
              <a:latin typeface="+mn-lt"/>
              <a:ea typeface="+mn-ea"/>
              <a:cs typeface="+mn-cs"/>
            </a:endParaRPr>
          </a:p>
          <a:p>
            <a:r>
              <a:rPr lang="en-US" sz="1200" b="0" i="1" u="sng" kern="1200" dirty="0">
                <a:solidFill>
                  <a:schemeClr val="tx1"/>
                </a:solidFill>
                <a:effectLst/>
                <a:latin typeface="+mn-lt"/>
                <a:ea typeface="+mn-ea"/>
                <a:cs typeface="+mn-cs"/>
              </a:rPr>
              <a:t>Confluence</a:t>
            </a:r>
            <a:endParaRPr lang="en-US" sz="1200" b="0" i="0" kern="1200" dirty="0">
              <a:solidFill>
                <a:schemeClr val="tx1"/>
              </a:solidFill>
              <a:effectLst/>
              <a:latin typeface="+mn-lt"/>
              <a:ea typeface="+mn-ea"/>
              <a:cs typeface="+mn-cs"/>
            </a:endParaRPr>
          </a:p>
          <a:p>
            <a:pPr lvl="1"/>
            <a:r>
              <a:rPr lang="en-US" sz="1200" b="0" i="0" u="none" strike="noStrike" kern="1200" dirty="0">
                <a:solidFill>
                  <a:schemeClr val="tx1"/>
                </a:solidFill>
                <a:effectLst/>
                <a:latin typeface="+mn-lt"/>
                <a:ea typeface="+mn-ea"/>
                <a:cs typeface="+mn-cs"/>
                <a:hlinkClick r:id="rId13"/>
              </a:rPr>
              <a:t>Tricky Selector Support</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1F9AF40-7F43-D24C-8B82-650A08AF1F95}" type="slidenum">
              <a:rPr lang="en-US" smtClean="0"/>
              <a:t>52</a:t>
            </a:fld>
            <a:endParaRPr lang="en-US"/>
          </a:p>
        </p:txBody>
      </p:sp>
    </p:spTree>
    <p:extLst>
      <p:ext uri="{BB962C8B-B14F-4D97-AF65-F5344CB8AC3E}">
        <p14:creationId xmlns:p14="http://schemas.microsoft.com/office/powerpoint/2010/main" val="960540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 a super visual person so I use a few Add-Ons that allow me to isolate Selectors on the page as a I build them.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install them after the presentation. Enjoy!</a:t>
            </a:r>
          </a:p>
        </p:txBody>
      </p:sp>
      <p:sp>
        <p:nvSpPr>
          <p:cNvPr id="4" name="Slide Number Placeholder 3"/>
          <p:cNvSpPr>
            <a:spLocks noGrp="1"/>
          </p:cNvSpPr>
          <p:nvPr>
            <p:ph type="sldNum" sz="quarter" idx="10"/>
          </p:nvPr>
        </p:nvSpPr>
        <p:spPr/>
        <p:txBody>
          <a:bodyPr/>
          <a:lstStyle/>
          <a:p>
            <a:fld id="{91F9AF40-7F43-D24C-8B82-650A08AF1F95}" type="slidenum">
              <a:rPr lang="en-US" smtClean="0"/>
              <a:t>4</a:t>
            </a:fld>
            <a:endParaRPr lang="en-US"/>
          </a:p>
        </p:txBody>
      </p:sp>
    </p:spTree>
    <p:extLst>
      <p:ext uri="{BB962C8B-B14F-4D97-AF65-F5344CB8AC3E}">
        <p14:creationId xmlns:p14="http://schemas.microsoft.com/office/powerpoint/2010/main" val="2521689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sng" kern="1200" dirty="0">
                <a:solidFill>
                  <a:schemeClr val="tx1"/>
                </a:solidFill>
                <a:effectLst/>
                <a:latin typeface="+mn-lt"/>
                <a:ea typeface="+mn-ea"/>
                <a:cs typeface="+mn-cs"/>
              </a:rPr>
              <a:t>CSS Tools</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Chrome:</a:t>
            </a:r>
            <a:endParaRPr lang="en-US" sz="1200" b="0" i="0" kern="1200" dirty="0">
              <a:solidFill>
                <a:schemeClr val="tx1"/>
              </a:solidFill>
              <a:effectLst/>
              <a:latin typeface="+mn-lt"/>
              <a:ea typeface="+mn-ea"/>
              <a:cs typeface="+mn-cs"/>
            </a:endParaRPr>
          </a:p>
          <a:p>
            <a:pPr lvl="2"/>
            <a:r>
              <a:rPr lang="en-US" sz="1200" b="1" i="0" kern="1200" dirty="0">
                <a:solidFill>
                  <a:schemeClr val="tx1"/>
                </a:solidFill>
                <a:effectLst/>
                <a:latin typeface="+mn-lt"/>
                <a:ea typeface="+mn-ea"/>
                <a:cs typeface="+mn-cs"/>
              </a:rPr>
              <a:t>Live preview of CSS/Less/Sass code with an in-page editor. Autocomplete, Less/Sass to CSS, beautify, minify, CSS </a:t>
            </a:r>
            <a:r>
              <a:rPr lang="en-US" sz="1200" b="1" i="0" kern="1200" dirty="0" err="1">
                <a:solidFill>
                  <a:schemeClr val="tx1"/>
                </a:solidFill>
                <a:effectLst/>
                <a:latin typeface="+mn-lt"/>
                <a:ea typeface="+mn-ea"/>
                <a:cs typeface="+mn-cs"/>
              </a:rPr>
              <a:t>reloader</a:t>
            </a:r>
            <a:r>
              <a:rPr lang="en-US" sz="1200" b="1" i="0" kern="1200" dirty="0">
                <a:solidFill>
                  <a:schemeClr val="tx1"/>
                </a:solidFill>
                <a:effectLst/>
                <a:latin typeface="+mn-lt"/>
                <a:ea typeface="+mn-ea"/>
                <a:cs typeface="+mn-cs"/>
              </a:rPr>
              <a:t>, lint:</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a:rPr>
              <a:t>https://chrome.google.com/webstore/detail/live-editor-for-css-less/ifhikkcafabcgolfjegfcgloomalapol</a:t>
            </a:r>
            <a:endParaRPr lang="en-US" sz="1200" b="0" i="0" kern="1200" dirty="0">
              <a:solidFill>
                <a:schemeClr val="tx1"/>
              </a:solidFill>
              <a:effectLst/>
              <a:latin typeface="+mn-lt"/>
              <a:ea typeface="+mn-ea"/>
              <a:cs typeface="+mn-cs"/>
            </a:endParaRPr>
          </a:p>
          <a:p>
            <a:pPr lvl="1"/>
            <a:r>
              <a:rPr lang="en-US" sz="1200" b="0" i="1" kern="1200" dirty="0" err="1">
                <a:solidFill>
                  <a:schemeClr val="tx1"/>
                </a:solidFill>
                <a:effectLst/>
                <a:latin typeface="+mn-lt"/>
                <a:ea typeface="+mn-ea"/>
                <a:cs typeface="+mn-cs"/>
              </a:rPr>
              <a:t>FireFox</a:t>
            </a:r>
            <a:r>
              <a:rPr lang="en-US" sz="1200" b="0" i="1" kern="1200" dirty="0">
                <a:solidFill>
                  <a:schemeClr val="tx1"/>
                </a:solidFill>
                <a:effectLst/>
                <a:latin typeface="+mn-lt"/>
                <a:ea typeface="+mn-ea"/>
                <a:cs typeface="+mn-cs"/>
              </a:rPr>
              <a:t>:</a:t>
            </a:r>
            <a:endParaRPr lang="en-US" sz="1200" b="0" i="0" kern="1200" dirty="0">
              <a:solidFill>
                <a:schemeClr val="tx1"/>
              </a:solidFill>
              <a:effectLst/>
              <a:latin typeface="+mn-lt"/>
              <a:ea typeface="+mn-ea"/>
              <a:cs typeface="+mn-cs"/>
            </a:endParaRPr>
          </a:p>
          <a:p>
            <a:pPr lvl="2"/>
            <a:r>
              <a:rPr lang="en-US" sz="1200" b="1" i="0" kern="1200" dirty="0">
                <a:solidFill>
                  <a:schemeClr val="tx1"/>
                </a:solidFill>
                <a:effectLst/>
                <a:latin typeface="+mn-lt"/>
                <a:ea typeface="+mn-ea"/>
                <a:cs typeface="+mn-cs"/>
              </a:rPr>
              <a:t>Live editor for CSS and LESS:</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4"/>
              </a:rPr>
              <a:t>https://addons.mozilla.org/en-US/firefox/addon/live-editor-for-css-and-less/?src=search</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rPr>
              <a:t>XPATH Tools</a:t>
            </a:r>
            <a:endParaRPr lang="en-US" sz="1200" b="0" i="0" kern="1200" dirty="0">
              <a:solidFill>
                <a:schemeClr val="tx1"/>
              </a:solidFill>
              <a:effectLst/>
              <a:latin typeface="+mn-lt"/>
              <a:ea typeface="+mn-ea"/>
              <a:cs typeface="+mn-cs"/>
            </a:endParaRPr>
          </a:p>
          <a:p>
            <a:pPr lvl="1"/>
            <a:r>
              <a:rPr lang="en-US" sz="1200" b="0" i="1" kern="1200" dirty="0">
                <a:solidFill>
                  <a:schemeClr val="tx1"/>
                </a:solidFill>
                <a:effectLst/>
                <a:latin typeface="+mn-lt"/>
                <a:ea typeface="+mn-ea"/>
                <a:cs typeface="+mn-cs"/>
              </a:rPr>
              <a:t>Chrome:</a:t>
            </a:r>
            <a:endParaRPr lang="en-US" sz="1200" b="0" i="0" kern="1200" dirty="0">
              <a:solidFill>
                <a:schemeClr val="tx1"/>
              </a:solidFill>
              <a:effectLst/>
              <a:latin typeface="+mn-lt"/>
              <a:ea typeface="+mn-ea"/>
              <a:cs typeface="+mn-cs"/>
            </a:endParaRPr>
          </a:p>
          <a:p>
            <a:pPr lvl="2"/>
            <a:r>
              <a:rPr lang="en-US" sz="1200" b="1" i="0" kern="1200" dirty="0">
                <a:solidFill>
                  <a:schemeClr val="tx1"/>
                </a:solidFill>
                <a:effectLst/>
                <a:latin typeface="+mn-lt"/>
                <a:ea typeface="+mn-ea"/>
                <a:cs typeface="+mn-cs"/>
              </a:rPr>
              <a:t>XPath Helper</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5"/>
              </a:rPr>
              <a:t>https://chrome.google.com/webstore/detail/xpath-helper/hgimnogjllphhhkhlmebbmlgjoejdpjl</a:t>
            </a:r>
            <a:endParaRPr lang="en-US" sz="1200" b="0" i="0" kern="1200" dirty="0">
              <a:solidFill>
                <a:schemeClr val="tx1"/>
              </a:solidFill>
              <a:effectLst/>
              <a:latin typeface="+mn-lt"/>
              <a:ea typeface="+mn-ea"/>
              <a:cs typeface="+mn-cs"/>
            </a:endParaRPr>
          </a:p>
          <a:p>
            <a:pPr lvl="1"/>
            <a:r>
              <a:rPr lang="en-US" sz="1200" b="0" i="1" kern="1200" dirty="0" err="1">
                <a:solidFill>
                  <a:schemeClr val="tx1"/>
                </a:solidFill>
                <a:effectLst/>
                <a:latin typeface="+mn-lt"/>
                <a:ea typeface="+mn-ea"/>
                <a:cs typeface="+mn-cs"/>
              </a:rPr>
              <a:t>FireFox</a:t>
            </a:r>
            <a:r>
              <a:rPr lang="en-US" sz="1200" b="0" i="1" kern="1200" dirty="0">
                <a:solidFill>
                  <a:schemeClr val="tx1"/>
                </a:solidFill>
                <a:effectLst/>
                <a:latin typeface="+mn-lt"/>
                <a:ea typeface="+mn-ea"/>
                <a:cs typeface="+mn-cs"/>
              </a:rPr>
              <a:t>:</a:t>
            </a:r>
            <a:endParaRPr lang="en-US" sz="1200" b="0" i="0" kern="1200" dirty="0">
              <a:solidFill>
                <a:schemeClr val="tx1"/>
              </a:solidFill>
              <a:effectLst/>
              <a:latin typeface="+mn-lt"/>
              <a:ea typeface="+mn-ea"/>
              <a:cs typeface="+mn-cs"/>
            </a:endParaRPr>
          </a:p>
          <a:p>
            <a:pPr lvl="2"/>
            <a:r>
              <a:rPr lang="en-US" sz="1200" b="1" i="0" kern="1200" dirty="0">
                <a:solidFill>
                  <a:schemeClr val="tx1"/>
                </a:solidFill>
                <a:effectLst/>
                <a:latin typeface="+mn-lt"/>
                <a:ea typeface="+mn-ea"/>
                <a:cs typeface="+mn-cs"/>
              </a:rPr>
              <a:t>Try XPath:</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6"/>
              </a:rPr>
              <a:t>https://addons.mozilla.org/en-US/firefox/addon/try-xpath/?src=search</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F9AF40-7F43-D24C-8B82-650A08AF1F95}" type="slidenum">
              <a:rPr lang="en-US" smtClean="0"/>
              <a:t>5</a:t>
            </a:fld>
            <a:endParaRPr lang="en-US"/>
          </a:p>
        </p:txBody>
      </p:sp>
    </p:spTree>
    <p:extLst>
      <p:ext uri="{BB962C8B-B14F-4D97-AF65-F5344CB8AC3E}">
        <p14:creationId xmlns:p14="http://schemas.microsoft.com/office/powerpoint/2010/main" val="9664756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So times you will enter a selector, it will say that it “found” 1 or more elements, but it doesn’t highlight anything. This is because you are trying to select something not “visible”.</a:t>
            </a:r>
          </a:p>
        </p:txBody>
      </p:sp>
      <p:sp>
        <p:nvSpPr>
          <p:cNvPr id="4" name="Slide Number Placeholder 3"/>
          <p:cNvSpPr>
            <a:spLocks noGrp="1"/>
          </p:cNvSpPr>
          <p:nvPr>
            <p:ph type="sldNum" sz="quarter" idx="5"/>
          </p:nvPr>
        </p:nvSpPr>
        <p:spPr/>
        <p:txBody>
          <a:bodyPr/>
          <a:lstStyle/>
          <a:p>
            <a:fld id="{91F9AF40-7F43-D24C-8B82-650A08AF1F95}" type="slidenum">
              <a:rPr lang="en-US" smtClean="0"/>
              <a:t>6</a:t>
            </a:fld>
            <a:endParaRPr lang="en-US"/>
          </a:p>
        </p:txBody>
      </p:sp>
    </p:spTree>
    <p:extLst>
      <p:ext uri="{BB962C8B-B14F-4D97-AF65-F5344CB8AC3E}">
        <p14:creationId xmlns:p14="http://schemas.microsoft.com/office/powerpoint/2010/main" val="940138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my review of existing Section Objects I have discovered incredibly explicit and brittle selectors being used. I'd like to help prevent these types of selectors from getting introduced in the future.</a:t>
            </a:r>
          </a:p>
        </p:txBody>
      </p:sp>
      <p:sp>
        <p:nvSpPr>
          <p:cNvPr id="4" name="Slide Number Placeholder 3"/>
          <p:cNvSpPr>
            <a:spLocks noGrp="1"/>
          </p:cNvSpPr>
          <p:nvPr>
            <p:ph type="sldNum" sz="quarter" idx="10"/>
          </p:nvPr>
        </p:nvSpPr>
        <p:spPr/>
        <p:txBody>
          <a:bodyPr/>
          <a:lstStyle/>
          <a:p>
            <a:fld id="{91F9AF40-7F43-D24C-8B82-650A08AF1F95}" type="slidenum">
              <a:rPr lang="en-US" smtClean="0"/>
              <a:t>11</a:t>
            </a:fld>
            <a:endParaRPr lang="en-US"/>
          </a:p>
        </p:txBody>
      </p:sp>
    </p:spTree>
    <p:extLst>
      <p:ext uri="{BB962C8B-B14F-4D97-AF65-F5344CB8AC3E}">
        <p14:creationId xmlns:p14="http://schemas.microsoft.com/office/powerpoint/2010/main" val="14804915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CSS properties change often =&gt; unstable, one of the last resort methods.</a:t>
            </a:r>
          </a:p>
          <a:p>
            <a:pPr marL="228600" indent="-228600">
              <a:buAutoNum type="arabicPeriod"/>
            </a:pPr>
            <a:r>
              <a:rPr lang="en-US" dirty="0"/>
              <a:t>Parameterized CSS properties is a bit better, but still bad, especially with the number of properties outlined.</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91F9AF40-7F43-D24C-8B82-650A08AF1F95}" type="slidenum">
              <a:rPr lang="en-US" smtClean="0"/>
              <a:t>12</a:t>
            </a:fld>
            <a:endParaRPr lang="en-US"/>
          </a:p>
        </p:txBody>
      </p:sp>
    </p:spTree>
    <p:extLst>
      <p:ext uri="{BB962C8B-B14F-4D97-AF65-F5344CB8AC3E}">
        <p14:creationId xmlns:p14="http://schemas.microsoft.com/office/powerpoint/2010/main" val="31594788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Yea it’s from a poem that doesn’t deal with selectors.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Poem “Andrea del </a:t>
            </a:r>
            <a:r>
              <a:rPr lang="en-US" dirty="0" err="1"/>
              <a:t>Sarto</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www.poetryfoundation.org</a:t>
            </a:r>
            <a:r>
              <a:rPr lang="en-US" dirty="0"/>
              <a:t>/poems/43745/</a:t>
            </a:r>
            <a:r>
              <a:rPr lang="en-US" dirty="0" err="1"/>
              <a:t>andrea</a:t>
            </a:r>
            <a:r>
              <a:rPr lang="en-US" dirty="0"/>
              <a:t>-del-</a:t>
            </a:r>
            <a:r>
              <a:rPr lang="en-US" dirty="0" err="1"/>
              <a:t>sarto</a:t>
            </a:r>
            <a:endParaRPr lang="en-US" dirty="0"/>
          </a:p>
        </p:txBody>
      </p:sp>
      <p:sp>
        <p:nvSpPr>
          <p:cNvPr id="4" name="Slide Number Placeholder 3"/>
          <p:cNvSpPr>
            <a:spLocks noGrp="1"/>
          </p:cNvSpPr>
          <p:nvPr>
            <p:ph type="sldNum" sz="quarter" idx="5"/>
          </p:nvPr>
        </p:nvSpPr>
        <p:spPr/>
        <p:txBody>
          <a:bodyPr/>
          <a:lstStyle/>
          <a:p>
            <a:fld id="{91F9AF40-7F43-D24C-8B82-650A08AF1F95}" type="slidenum">
              <a:rPr lang="en-US" smtClean="0"/>
              <a:t>13</a:t>
            </a:fld>
            <a:endParaRPr lang="en-US"/>
          </a:p>
        </p:txBody>
      </p:sp>
    </p:spTree>
    <p:extLst>
      <p:ext uri="{BB962C8B-B14F-4D97-AF65-F5344CB8AC3E}">
        <p14:creationId xmlns:p14="http://schemas.microsoft.com/office/powerpoint/2010/main" val="20463206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my opinion CSS is easier to write and read. </a:t>
            </a:r>
          </a:p>
          <a:p>
            <a:pPr marL="171450" indent="-171450">
              <a:buFont typeface="Arial" panose="020B0604020202020204" pitchFamily="34" charset="0"/>
              <a:buChar char="•"/>
            </a:pPr>
            <a:r>
              <a:rPr lang="en-US" dirty="0"/>
              <a:t>Take the easier path before diving into the hard path, you can waste a lot of energy by doing it the hard way, </a:t>
            </a:r>
            <a:r>
              <a:rPr lang="en-US" dirty="0" err="1"/>
              <a:t>everytime</a:t>
            </a:r>
            <a:r>
              <a:rPr lang="en-US" dirty="0"/>
              <a:t>.</a:t>
            </a:r>
          </a:p>
        </p:txBody>
      </p:sp>
      <p:sp>
        <p:nvSpPr>
          <p:cNvPr id="4" name="Slide Number Placeholder 3"/>
          <p:cNvSpPr>
            <a:spLocks noGrp="1"/>
          </p:cNvSpPr>
          <p:nvPr>
            <p:ph type="sldNum" sz="quarter" idx="5"/>
          </p:nvPr>
        </p:nvSpPr>
        <p:spPr/>
        <p:txBody>
          <a:bodyPr/>
          <a:lstStyle/>
          <a:p>
            <a:fld id="{91F9AF40-7F43-D24C-8B82-650A08AF1F95}" type="slidenum">
              <a:rPr lang="en-US" smtClean="0"/>
              <a:t>14</a:t>
            </a:fld>
            <a:endParaRPr lang="en-US"/>
          </a:p>
        </p:txBody>
      </p:sp>
    </p:spTree>
    <p:extLst>
      <p:ext uri="{BB962C8B-B14F-4D97-AF65-F5344CB8AC3E}">
        <p14:creationId xmlns:p14="http://schemas.microsoft.com/office/powerpoint/2010/main" val="33150530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B61BEF0D-F0BB-DE4B-95CE-6DB70DBA9567}" type="datetimeFigureOut">
              <a:rPr lang="en-US" smtClean="0"/>
              <a:pPr/>
              <a:t>1/30/19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179763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69199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37260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379584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86149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4765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404821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654479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3218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52759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21235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6246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12675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58885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5160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87482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1/30/19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56647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extLst>
              <a:ext uri="{BEBA8EAE-BF5A-486C-A8C5-ECC9F3942E4B}">
                <a14:imgProps xmlns:a14="http://schemas.microsoft.com/office/drawing/2010/main">
                  <a14:imgLayer r:embed="rId20">
                    <a14:imgEffect>
                      <a14:brightnessContrast bright="-100000" contrast="100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1">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61BEF0D-F0BB-DE4B-95CE-6DB70DBA9567}" type="datetimeFigureOut">
              <a:rPr lang="en-US" smtClean="0"/>
              <a:pPr/>
              <a:t>1/30/19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71131041"/>
      </p:ext>
    </p:extLst>
  </p:cSld>
  <p:clrMap bg1="dk1" tx1="lt1" bg2="dk2" tx2="lt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 id="2147483952" r:id="rId12"/>
    <p:sldLayoutId id="2147483953" r:id="rId13"/>
    <p:sldLayoutId id="2147483954" r:id="rId14"/>
    <p:sldLayoutId id="2147483955" r:id="rId15"/>
    <p:sldLayoutId id="2147483956" r:id="rId16"/>
    <p:sldLayoutId id="214748395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microsoft.com/office/2007/relationships/hdphoto" Target="../media/hdphoto1.wdp"/></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jpeg"/><Relationship Id="rId7" Type="http://schemas.openxmlformats.org/officeDocument/2006/relationships/diagramColors" Target="../diagrams/colors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jpeg"/><Relationship Id="rId7" Type="http://schemas.openxmlformats.org/officeDocument/2006/relationships/diagramColors" Target="../diagrams/colors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microsoft.com/office/2007/relationships/hdphoto" Target="../media/hdphoto1.wdp"/></Relationships>
</file>

<file path=ppt/slides/_rels/slide5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hyperlink" Target="https://devhints.io/css" TargetMode="External"/><Relationship Id="rId7" Type="http://schemas.openxmlformats.org/officeDocument/2006/relationships/hyperlink" Target="https://wiki.corp.magento.com/display/QMT/Selectors"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hyperlink" Target="https://www.w3schools.com/xml/xpath_intro.asp" TargetMode="External"/><Relationship Id="rId5" Type="http://schemas.openxmlformats.org/officeDocument/2006/relationships/hyperlink" Target="https://devhints.io/xpath" TargetMode="External"/><Relationship Id="rId4" Type="http://schemas.openxmlformats.org/officeDocument/2006/relationships/hyperlink" Target="https://www.w3schools.com/cs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9CE1B-11B6-924B-9FDC-94BCA2A5E0C4}"/>
              </a:ext>
            </a:extLst>
          </p:cNvPr>
          <p:cNvSpPr>
            <a:spLocks noGrp="1"/>
          </p:cNvSpPr>
          <p:nvPr>
            <p:ph type="ctrTitle"/>
          </p:nvPr>
        </p:nvSpPr>
        <p:spPr/>
        <p:txBody>
          <a:bodyPr>
            <a:normAutofit/>
          </a:bodyPr>
          <a:lstStyle/>
          <a:p>
            <a:pPr algn="ctr"/>
            <a:r>
              <a:rPr lang="en-US" dirty="0"/>
              <a:t>SELECTOR MADNESS:</a:t>
            </a:r>
            <a:br>
              <a:rPr lang="en-US" dirty="0"/>
            </a:br>
            <a:r>
              <a:rPr lang="en-US" dirty="0"/>
              <a:t>BUILDING “stable” SELECTORS</a:t>
            </a:r>
            <a:endParaRPr lang="en-US" i="1" dirty="0"/>
          </a:p>
        </p:txBody>
      </p:sp>
      <p:sp>
        <p:nvSpPr>
          <p:cNvPr id="3" name="Subtitle 2">
            <a:extLst>
              <a:ext uri="{FF2B5EF4-FFF2-40B4-BE49-F238E27FC236}">
                <a16:creationId xmlns:a16="http://schemas.microsoft.com/office/drawing/2014/main" id="{7675719A-E72C-8745-8099-666F727E1E7E}"/>
              </a:ext>
            </a:extLst>
          </p:cNvPr>
          <p:cNvSpPr>
            <a:spLocks noGrp="1"/>
          </p:cNvSpPr>
          <p:nvPr>
            <p:ph type="subTitle" idx="1"/>
          </p:nvPr>
        </p:nvSpPr>
        <p:spPr/>
        <p:txBody>
          <a:bodyPr>
            <a:normAutofit fontScale="92500" lnSpcReduction="20000"/>
          </a:bodyPr>
          <a:lstStyle/>
          <a:p>
            <a:pPr algn="ctr"/>
            <a:endParaRPr lang="en-US" dirty="0"/>
          </a:p>
          <a:p>
            <a:pPr algn="ctr"/>
            <a:r>
              <a:rPr lang="en-US" dirty="0"/>
              <a:t>John Stennett</a:t>
            </a:r>
          </a:p>
          <a:p>
            <a:pPr algn="ctr"/>
            <a:r>
              <a:rPr lang="en-US" dirty="0"/>
              <a:t>Team Pangolins</a:t>
            </a:r>
          </a:p>
          <a:p>
            <a:pPr algn="ctr"/>
            <a:r>
              <a:rPr lang="en-US" dirty="0"/>
              <a:t>Twitter: @</a:t>
            </a:r>
            <a:r>
              <a:rPr lang="en-US" dirty="0" err="1"/>
              <a:t>john_stennett</a:t>
            </a:r>
            <a:endParaRPr lang="en-US" dirty="0"/>
          </a:p>
          <a:p>
            <a:endParaRPr lang="en-US" dirty="0"/>
          </a:p>
        </p:txBody>
      </p:sp>
    </p:spTree>
    <p:extLst>
      <p:ext uri="{BB962C8B-B14F-4D97-AF65-F5344CB8AC3E}">
        <p14:creationId xmlns:p14="http://schemas.microsoft.com/office/powerpoint/2010/main" val="1456273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100000" contras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1129B-17DC-464C-9604-DEEFAA5FA54A}"/>
              </a:ext>
            </a:extLst>
          </p:cNvPr>
          <p:cNvSpPr>
            <a:spLocks noGrp="1"/>
          </p:cNvSpPr>
          <p:nvPr>
            <p:ph type="ctrTitle"/>
          </p:nvPr>
        </p:nvSpPr>
        <p:spPr/>
        <p:txBody>
          <a:bodyPr/>
          <a:lstStyle/>
          <a:p>
            <a:r>
              <a:rPr lang="en-US" i="1" dirty="0"/>
              <a:t>General questions</a:t>
            </a:r>
          </a:p>
        </p:txBody>
      </p:sp>
    </p:spTree>
    <p:extLst>
      <p:ext uri="{BB962C8B-B14F-4D97-AF65-F5344CB8AC3E}">
        <p14:creationId xmlns:p14="http://schemas.microsoft.com/office/powerpoint/2010/main" val="225172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C2BC1-C1B9-3841-A00B-1C4734D14600}"/>
              </a:ext>
            </a:extLst>
          </p:cNvPr>
          <p:cNvSpPr>
            <a:spLocks noGrp="1"/>
          </p:cNvSpPr>
          <p:nvPr>
            <p:ph type="title"/>
          </p:nvPr>
        </p:nvSpPr>
        <p:spPr>
          <a:xfrm>
            <a:off x="1141413" y="618518"/>
            <a:ext cx="9905998" cy="1478570"/>
          </a:xfrm>
        </p:spPr>
        <p:txBody>
          <a:bodyPr>
            <a:normAutofit/>
          </a:bodyPr>
          <a:lstStyle/>
          <a:p>
            <a:r>
              <a:rPr lang="en-US" i="1" dirty="0"/>
              <a:t>Why are we talking about selectors?</a:t>
            </a:r>
          </a:p>
        </p:txBody>
      </p:sp>
      <p:sp>
        <p:nvSpPr>
          <p:cNvPr id="4" name="Content Placeholder 3">
            <a:extLst>
              <a:ext uri="{FF2B5EF4-FFF2-40B4-BE49-F238E27FC236}">
                <a16:creationId xmlns:a16="http://schemas.microsoft.com/office/drawing/2014/main" id="{ED4BC0EE-6233-AA48-A8F5-3144B16D5EC2}"/>
              </a:ext>
            </a:extLst>
          </p:cNvPr>
          <p:cNvSpPr>
            <a:spLocks noGrp="1"/>
          </p:cNvSpPr>
          <p:nvPr>
            <p:ph idx="1"/>
          </p:nvPr>
        </p:nvSpPr>
        <p:spPr>
          <a:xfrm>
            <a:off x="1141412" y="2249487"/>
            <a:ext cx="4844521" cy="3541714"/>
          </a:xfrm>
        </p:spPr>
        <p:txBody>
          <a:bodyPr anchor="ctr">
            <a:normAutofit/>
          </a:bodyPr>
          <a:lstStyle/>
          <a:p>
            <a:pPr marL="0" indent="0">
              <a:buNone/>
            </a:pPr>
            <a:r>
              <a:rPr lang="en-US" dirty="0"/>
              <a:t>While reviewing Tests &amp; Section Objects I’ve ran across selectors that make me…</a:t>
            </a:r>
          </a:p>
        </p:txBody>
      </p:sp>
      <p:pic>
        <p:nvPicPr>
          <p:cNvPr id="8" name="Picture 7" descr="A close up of a sign&#13;&#10;&#13;&#10;Description automatically generated">
            <a:extLst>
              <a:ext uri="{FF2B5EF4-FFF2-40B4-BE49-F238E27FC236}">
                <a16:creationId xmlns:a16="http://schemas.microsoft.com/office/drawing/2014/main" id="{F8765A05-E7C0-4A4F-BCB5-59046480C8B4}"/>
              </a:ext>
            </a:extLst>
          </p:cNvPr>
          <p:cNvPicPr>
            <a:picLocks noChangeAspect="1"/>
          </p:cNvPicPr>
          <p:nvPr/>
        </p:nvPicPr>
        <p:blipFill>
          <a:blip r:embed="rId3"/>
          <a:stretch>
            <a:fillRect/>
          </a:stretch>
        </p:blipFill>
        <p:spPr>
          <a:xfrm>
            <a:off x="6206069" y="2319665"/>
            <a:ext cx="4424855" cy="3111226"/>
          </a:xfrm>
          <a:prstGeom prst="rect">
            <a:avLst/>
          </a:prstGeom>
        </p:spPr>
      </p:pic>
    </p:spTree>
    <p:extLst>
      <p:ext uri="{BB962C8B-B14F-4D97-AF65-F5344CB8AC3E}">
        <p14:creationId xmlns:p14="http://schemas.microsoft.com/office/powerpoint/2010/main" val="937651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linds(horizontal)">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69232-67D5-0B45-8C06-FE8BB7F8AF23}"/>
              </a:ext>
            </a:extLst>
          </p:cNvPr>
          <p:cNvSpPr>
            <a:spLocks noGrp="1"/>
          </p:cNvSpPr>
          <p:nvPr>
            <p:ph type="title"/>
          </p:nvPr>
        </p:nvSpPr>
        <p:spPr>
          <a:xfrm>
            <a:off x="1141413" y="618518"/>
            <a:ext cx="9905998" cy="1478570"/>
          </a:xfrm>
        </p:spPr>
        <p:txBody>
          <a:bodyPr>
            <a:normAutofit/>
          </a:bodyPr>
          <a:lstStyle/>
          <a:p>
            <a:r>
              <a:rPr lang="en-US" i="1" dirty="0"/>
              <a:t>Which selectors?</a:t>
            </a:r>
          </a:p>
        </p:txBody>
      </p:sp>
      <p:graphicFrame>
        <p:nvGraphicFramePr>
          <p:cNvPr id="5" name="Content Placeholder 2">
            <a:extLst>
              <a:ext uri="{FF2B5EF4-FFF2-40B4-BE49-F238E27FC236}">
                <a16:creationId xmlns:a16="http://schemas.microsoft.com/office/drawing/2014/main" id="{A0B11FCC-5E20-4A22-9A44-2EE561BD0587}"/>
              </a:ext>
            </a:extLst>
          </p:cNvPr>
          <p:cNvGraphicFramePr>
            <a:graphicFrameLocks noGrp="1"/>
          </p:cNvGraphicFramePr>
          <p:nvPr>
            <p:ph idx="1"/>
            <p:extLst>
              <p:ext uri="{D42A27DB-BD31-4B8C-83A1-F6EECF244321}">
                <p14:modId xmlns:p14="http://schemas.microsoft.com/office/powerpoint/2010/main" val="1437978224"/>
              </p:ext>
            </p:extLst>
          </p:nvPr>
        </p:nvGraphicFramePr>
        <p:xfrm>
          <a:off x="609600" y="2097088"/>
          <a:ext cx="11105322" cy="39314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06772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45AE9-1214-AD42-A3B0-C4B65FF2885B}"/>
              </a:ext>
            </a:extLst>
          </p:cNvPr>
          <p:cNvSpPr>
            <a:spLocks noGrp="1"/>
          </p:cNvSpPr>
          <p:nvPr>
            <p:ph type="title"/>
          </p:nvPr>
        </p:nvSpPr>
        <p:spPr/>
        <p:txBody>
          <a:bodyPr/>
          <a:lstStyle/>
          <a:p>
            <a:r>
              <a:rPr lang="en-US" dirty="0"/>
              <a:t>Remember, when it comes to selectors…</a:t>
            </a:r>
          </a:p>
        </p:txBody>
      </p:sp>
      <p:sp>
        <p:nvSpPr>
          <p:cNvPr id="3" name="Content Placeholder 2">
            <a:extLst>
              <a:ext uri="{FF2B5EF4-FFF2-40B4-BE49-F238E27FC236}">
                <a16:creationId xmlns:a16="http://schemas.microsoft.com/office/drawing/2014/main" id="{7085FEF0-457B-4748-8804-0CECD9122D9D}"/>
              </a:ext>
            </a:extLst>
          </p:cNvPr>
          <p:cNvSpPr>
            <a:spLocks noGrp="1"/>
          </p:cNvSpPr>
          <p:nvPr>
            <p:ph idx="1"/>
          </p:nvPr>
        </p:nvSpPr>
        <p:spPr/>
        <p:txBody>
          <a:bodyPr/>
          <a:lstStyle/>
          <a:p>
            <a:r>
              <a:rPr lang="en-US" dirty="0"/>
              <a:t>“Less is more” [most of the time]</a:t>
            </a:r>
          </a:p>
          <a:p>
            <a:pPr marL="457200" lvl="1" indent="0">
              <a:buNone/>
            </a:pPr>
            <a:r>
              <a:rPr lang="en-US" dirty="0"/>
              <a:t>		- Robert Browning</a:t>
            </a:r>
          </a:p>
          <a:p>
            <a:pPr marL="457200" lvl="1" indent="0">
              <a:buNone/>
            </a:pPr>
            <a:endParaRPr lang="en-US" dirty="0"/>
          </a:p>
          <a:p>
            <a:pPr marL="457200" lvl="1" indent="0">
              <a:buNone/>
            </a:pPr>
            <a:endParaRPr lang="en-US" dirty="0"/>
          </a:p>
          <a:p>
            <a:r>
              <a:rPr lang="en-US" dirty="0"/>
              <a:t>“Keep It Simple, Stupid”</a:t>
            </a:r>
          </a:p>
          <a:p>
            <a:pPr marL="0" indent="0">
              <a:buNone/>
            </a:pPr>
            <a:r>
              <a:rPr lang="en-US" dirty="0"/>
              <a:t>		- U.S. Navy 1960’s</a:t>
            </a:r>
          </a:p>
          <a:p>
            <a:pPr marL="457200" lvl="1" indent="0">
              <a:buNone/>
            </a:pPr>
            <a:endParaRPr lang="en-US" dirty="0"/>
          </a:p>
          <a:p>
            <a:pPr marL="457200" lvl="1" indent="0">
              <a:buNone/>
            </a:pPr>
            <a:endParaRPr lang="en-US" dirty="0"/>
          </a:p>
        </p:txBody>
      </p:sp>
    </p:spTree>
    <p:extLst>
      <p:ext uri="{BB962C8B-B14F-4D97-AF65-F5344CB8AC3E}">
        <p14:creationId xmlns:p14="http://schemas.microsoft.com/office/powerpoint/2010/main" val="15828466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0A434-8BA6-0144-8D03-CE94E44A4C0A}"/>
              </a:ext>
            </a:extLst>
          </p:cNvPr>
          <p:cNvSpPr>
            <a:spLocks noGrp="1"/>
          </p:cNvSpPr>
          <p:nvPr>
            <p:ph type="title"/>
          </p:nvPr>
        </p:nvSpPr>
        <p:spPr/>
        <p:txBody>
          <a:bodyPr/>
          <a:lstStyle/>
          <a:p>
            <a:r>
              <a:rPr lang="en-US" i="1" dirty="0"/>
              <a:t>Which is better CSS or Xpath?</a:t>
            </a:r>
            <a:endParaRPr lang="en-US" dirty="0"/>
          </a:p>
        </p:txBody>
      </p:sp>
      <p:sp>
        <p:nvSpPr>
          <p:cNvPr id="3" name="Content Placeholder 2">
            <a:extLst>
              <a:ext uri="{FF2B5EF4-FFF2-40B4-BE49-F238E27FC236}">
                <a16:creationId xmlns:a16="http://schemas.microsoft.com/office/drawing/2014/main" id="{8E745397-8C80-A440-8DF2-FCF61041D4DC}"/>
              </a:ext>
            </a:extLst>
          </p:cNvPr>
          <p:cNvSpPr>
            <a:spLocks noGrp="1"/>
          </p:cNvSpPr>
          <p:nvPr>
            <p:ph idx="1"/>
          </p:nvPr>
        </p:nvSpPr>
        <p:spPr/>
        <p:txBody>
          <a:bodyPr/>
          <a:lstStyle/>
          <a:p>
            <a:pPr>
              <a:lnSpc>
                <a:spcPct val="90000"/>
              </a:lnSpc>
            </a:pPr>
            <a:r>
              <a:rPr lang="en-US" sz="1800" dirty="0"/>
              <a:t>CSS is more stable, easier to read/write* and maintain (typically).</a:t>
            </a:r>
          </a:p>
          <a:p>
            <a:pPr>
              <a:lnSpc>
                <a:spcPct val="90000"/>
              </a:lnSpc>
            </a:pPr>
            <a:r>
              <a:rPr lang="en-US" sz="1800" dirty="0"/>
              <a:t>Xpath provides several powerful tools and it’s been around the longest so it’s well documented.</a:t>
            </a:r>
          </a:p>
          <a:p>
            <a:pPr>
              <a:lnSpc>
                <a:spcPct val="90000"/>
              </a:lnSpc>
            </a:pPr>
            <a:r>
              <a:rPr lang="en-US" sz="1800" dirty="0"/>
              <a:t>Xpath can be less stable and potentially unsupported by certain actions in Selenium.</a:t>
            </a:r>
          </a:p>
        </p:txBody>
      </p:sp>
    </p:spTree>
    <p:extLst>
      <p:ext uri="{BB962C8B-B14F-4D97-AF65-F5344CB8AC3E}">
        <p14:creationId xmlns:p14="http://schemas.microsoft.com/office/powerpoint/2010/main" val="2383773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C2BC1-C1B9-3841-A00B-1C4734D14600}"/>
              </a:ext>
            </a:extLst>
          </p:cNvPr>
          <p:cNvSpPr>
            <a:spLocks noGrp="1"/>
          </p:cNvSpPr>
          <p:nvPr>
            <p:ph type="title"/>
          </p:nvPr>
        </p:nvSpPr>
        <p:spPr/>
        <p:txBody>
          <a:bodyPr/>
          <a:lstStyle/>
          <a:p>
            <a:r>
              <a:rPr lang="en-US" i="1" dirty="0"/>
              <a:t>What is the priority for selectors?</a:t>
            </a:r>
          </a:p>
        </p:txBody>
      </p:sp>
      <p:sp>
        <p:nvSpPr>
          <p:cNvPr id="3" name="Content Placeholder 2">
            <a:extLst>
              <a:ext uri="{FF2B5EF4-FFF2-40B4-BE49-F238E27FC236}">
                <a16:creationId xmlns:a16="http://schemas.microsoft.com/office/drawing/2014/main" id="{8707A99A-2A74-F947-9792-79E56C4DAC75}"/>
              </a:ext>
            </a:extLst>
          </p:cNvPr>
          <p:cNvSpPr>
            <a:spLocks noGrp="1"/>
          </p:cNvSpPr>
          <p:nvPr>
            <p:ph idx="1"/>
          </p:nvPr>
        </p:nvSpPr>
        <p:spPr>
          <a:xfrm>
            <a:off x="1141413" y="2097088"/>
            <a:ext cx="9905999" cy="3541714"/>
          </a:xfrm>
        </p:spPr>
        <p:txBody>
          <a:bodyPr/>
          <a:lstStyle/>
          <a:p>
            <a:r>
              <a:rPr lang="en-US" dirty="0"/>
              <a:t>1</a:t>
            </a:r>
            <a:r>
              <a:rPr lang="en-US" baseline="30000" dirty="0"/>
              <a:t>st </a:t>
            </a:r>
            <a:r>
              <a:rPr lang="en-US" dirty="0"/>
              <a:t> – ID, Class, Name or anything else that is unique</a:t>
            </a:r>
          </a:p>
          <a:p>
            <a:r>
              <a:rPr lang="en-US" dirty="0"/>
              <a:t>2</a:t>
            </a:r>
            <a:r>
              <a:rPr lang="en-US" baseline="30000" dirty="0"/>
              <a:t>nd</a:t>
            </a:r>
            <a:r>
              <a:rPr lang="en-US" dirty="0"/>
              <a:t> – Complex CSS selectors</a:t>
            </a:r>
          </a:p>
          <a:p>
            <a:r>
              <a:rPr lang="en-US" dirty="0"/>
              <a:t>3</a:t>
            </a:r>
            <a:r>
              <a:rPr lang="en-US" baseline="30000" dirty="0"/>
              <a:t>rd</a:t>
            </a:r>
            <a:r>
              <a:rPr lang="en-US" dirty="0"/>
              <a:t> – Xpath selectors</a:t>
            </a:r>
          </a:p>
          <a:p>
            <a:r>
              <a:rPr lang="en-US" dirty="0"/>
              <a:t>n</a:t>
            </a:r>
            <a:r>
              <a:rPr lang="en-US" baseline="30000" dirty="0"/>
              <a:t>th</a:t>
            </a:r>
            <a:r>
              <a:rPr lang="en-US" dirty="0"/>
              <a:t>  – Ask the Developer to add a unique ID or Class</a:t>
            </a:r>
          </a:p>
        </p:txBody>
      </p:sp>
    </p:spTree>
    <p:extLst>
      <p:ext uri="{BB962C8B-B14F-4D97-AF65-F5344CB8AC3E}">
        <p14:creationId xmlns:p14="http://schemas.microsoft.com/office/powerpoint/2010/main" val="11214004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4061E-0B2F-124A-8646-BC865EC961E1}"/>
              </a:ext>
            </a:extLst>
          </p:cNvPr>
          <p:cNvSpPr>
            <a:spLocks noGrp="1"/>
          </p:cNvSpPr>
          <p:nvPr>
            <p:ph type="title"/>
          </p:nvPr>
        </p:nvSpPr>
        <p:spPr/>
        <p:txBody>
          <a:bodyPr/>
          <a:lstStyle/>
          <a:p>
            <a:r>
              <a:rPr lang="en-US" i="1" dirty="0"/>
              <a:t>Why are WE STILL talking about Xpath?</a:t>
            </a:r>
            <a:endParaRPr lang="en-US" dirty="0"/>
          </a:p>
        </p:txBody>
      </p:sp>
      <p:sp>
        <p:nvSpPr>
          <p:cNvPr id="3" name="Content Placeholder 2">
            <a:extLst>
              <a:ext uri="{FF2B5EF4-FFF2-40B4-BE49-F238E27FC236}">
                <a16:creationId xmlns:a16="http://schemas.microsoft.com/office/drawing/2014/main" id="{0839A772-8DFC-BB4F-9BF1-80D4B1F514F6}"/>
              </a:ext>
            </a:extLst>
          </p:cNvPr>
          <p:cNvSpPr>
            <a:spLocks noGrp="1"/>
          </p:cNvSpPr>
          <p:nvPr>
            <p:ph idx="1"/>
          </p:nvPr>
        </p:nvSpPr>
        <p:spPr>
          <a:xfrm>
            <a:off x="1141412" y="2097088"/>
            <a:ext cx="9455703" cy="4434341"/>
          </a:xfrm>
        </p:spPr>
        <p:txBody>
          <a:bodyPr numCol="2">
            <a:normAutofit/>
          </a:bodyPr>
          <a:lstStyle/>
          <a:p>
            <a:pPr marL="457200" lvl="1" indent="0">
              <a:lnSpc>
                <a:spcPct val="90000"/>
              </a:lnSpc>
              <a:buNone/>
            </a:pPr>
            <a:r>
              <a:rPr lang="en-US" sz="1800" b="1" i="1" dirty="0"/>
              <a:t>Unsupported CSS Pseudo Selectors </a:t>
            </a:r>
          </a:p>
          <a:p>
            <a:pPr marL="457200" lvl="1" indent="0">
              <a:lnSpc>
                <a:spcPct val="90000"/>
              </a:lnSpc>
              <a:buNone/>
            </a:pPr>
            <a:r>
              <a:rPr lang="en-US" sz="1800" b="1" i="1" dirty="0"/>
              <a:t>in the latest version of Selenium (v3.141.5)*:</a:t>
            </a:r>
            <a:endParaRPr lang="en-US" dirty="0"/>
          </a:p>
          <a:p>
            <a:pPr lvl="2">
              <a:lnSpc>
                <a:spcPct val="90000"/>
              </a:lnSpc>
            </a:pPr>
            <a:endParaRPr lang="en-US" dirty="0"/>
          </a:p>
          <a:p>
            <a:pPr lvl="2">
              <a:lnSpc>
                <a:spcPct val="90000"/>
              </a:lnSpc>
            </a:pPr>
            <a:r>
              <a:rPr lang="en-US" i="1" dirty="0"/>
              <a:t>:first</a:t>
            </a:r>
          </a:p>
          <a:p>
            <a:pPr lvl="2">
              <a:lnSpc>
                <a:spcPct val="90000"/>
              </a:lnSpc>
            </a:pPr>
            <a:r>
              <a:rPr lang="en-US" i="1" dirty="0"/>
              <a:t>:contains</a:t>
            </a:r>
          </a:p>
          <a:p>
            <a:pPr lvl="2">
              <a:lnSpc>
                <a:spcPct val="90000"/>
              </a:lnSpc>
            </a:pPr>
            <a:r>
              <a:rPr lang="en-US" i="1" dirty="0"/>
              <a:t>:has</a:t>
            </a:r>
          </a:p>
          <a:p>
            <a:pPr lvl="2">
              <a:lnSpc>
                <a:spcPct val="90000"/>
              </a:lnSpc>
            </a:pPr>
            <a:endParaRPr lang="en-US" dirty="0"/>
          </a:p>
          <a:p>
            <a:pPr lvl="2">
              <a:lnSpc>
                <a:spcPct val="90000"/>
              </a:lnSpc>
            </a:pPr>
            <a:endParaRPr lang="en-US" dirty="0"/>
          </a:p>
          <a:p>
            <a:pPr lvl="2">
              <a:lnSpc>
                <a:spcPct val="90000"/>
              </a:lnSpc>
            </a:pPr>
            <a:endParaRPr lang="en-US" dirty="0"/>
          </a:p>
          <a:p>
            <a:pPr lvl="2">
              <a:lnSpc>
                <a:spcPct val="90000"/>
              </a:lnSpc>
            </a:pPr>
            <a:endParaRPr lang="en-US" dirty="0"/>
          </a:p>
          <a:p>
            <a:pPr lvl="2">
              <a:lnSpc>
                <a:spcPct val="90000"/>
              </a:lnSpc>
            </a:pPr>
            <a:endParaRPr lang="en-US" dirty="0"/>
          </a:p>
          <a:p>
            <a:pPr lvl="2">
              <a:lnSpc>
                <a:spcPct val="90000"/>
              </a:lnSpc>
            </a:pPr>
            <a:endParaRPr lang="en-US" dirty="0"/>
          </a:p>
          <a:p>
            <a:pPr lvl="2">
              <a:lnSpc>
                <a:spcPct val="90000"/>
              </a:lnSpc>
            </a:pPr>
            <a:endParaRPr lang="en-US" dirty="0"/>
          </a:p>
          <a:p>
            <a:pPr lvl="2">
              <a:lnSpc>
                <a:spcPct val="90000"/>
              </a:lnSpc>
            </a:pPr>
            <a:endParaRPr lang="en-US" dirty="0"/>
          </a:p>
          <a:p>
            <a:pPr marL="914400" lvl="2" indent="0">
              <a:lnSpc>
                <a:spcPct val="90000"/>
              </a:lnSpc>
              <a:buNone/>
            </a:pPr>
            <a:r>
              <a:rPr lang="en-US" b="1" i="1" dirty="0"/>
              <a:t>Unsupported CSS Pseudo Selectors</a:t>
            </a:r>
          </a:p>
          <a:p>
            <a:pPr marL="914400" lvl="2" indent="0">
              <a:lnSpc>
                <a:spcPct val="90000"/>
              </a:lnSpc>
              <a:buNone/>
            </a:pPr>
            <a:r>
              <a:rPr lang="en-US" b="1" i="1" dirty="0"/>
              <a:t>in previous versions of Selenium**:</a:t>
            </a:r>
            <a:endParaRPr lang="en-US" dirty="0"/>
          </a:p>
          <a:p>
            <a:pPr marL="914400" lvl="2" indent="0">
              <a:lnSpc>
                <a:spcPct val="90000"/>
              </a:lnSpc>
              <a:buNone/>
            </a:pPr>
            <a:endParaRPr lang="en-US" dirty="0"/>
          </a:p>
          <a:p>
            <a:pPr lvl="2">
              <a:lnSpc>
                <a:spcPct val="90000"/>
              </a:lnSpc>
            </a:pPr>
            <a:r>
              <a:rPr lang="en-US" i="1" dirty="0"/>
              <a:t>:first-of-type</a:t>
            </a:r>
          </a:p>
          <a:p>
            <a:pPr lvl="2">
              <a:lnSpc>
                <a:spcPct val="90000"/>
              </a:lnSpc>
            </a:pPr>
            <a:r>
              <a:rPr lang="en-US" i="1" dirty="0"/>
              <a:t>:last-of-type</a:t>
            </a:r>
          </a:p>
          <a:p>
            <a:pPr lvl="2">
              <a:lnSpc>
                <a:spcPct val="90000"/>
              </a:lnSpc>
            </a:pPr>
            <a:r>
              <a:rPr lang="en-US" i="1" dirty="0"/>
              <a:t>:nth-of-type(n)</a:t>
            </a:r>
          </a:p>
          <a:p>
            <a:pPr lvl="2">
              <a:lnSpc>
                <a:spcPct val="90000"/>
              </a:lnSpc>
            </a:pPr>
            <a:r>
              <a:rPr lang="en-US" i="1" dirty="0"/>
              <a:t>:only-of-type</a:t>
            </a:r>
          </a:p>
          <a:p>
            <a:pPr lvl="2">
              <a:lnSpc>
                <a:spcPct val="90000"/>
              </a:lnSpc>
            </a:pPr>
            <a:r>
              <a:rPr lang="en-US" i="1" dirty="0"/>
              <a:t>:first-child</a:t>
            </a:r>
          </a:p>
          <a:p>
            <a:pPr lvl="2">
              <a:lnSpc>
                <a:spcPct val="90000"/>
              </a:lnSpc>
            </a:pPr>
            <a:r>
              <a:rPr lang="en-US" i="1" dirty="0"/>
              <a:t>:last-child</a:t>
            </a:r>
          </a:p>
          <a:p>
            <a:pPr lvl="2">
              <a:lnSpc>
                <a:spcPct val="90000"/>
              </a:lnSpc>
            </a:pPr>
            <a:r>
              <a:rPr lang="en-US" i="1" dirty="0"/>
              <a:t>:nth-child(n)</a:t>
            </a:r>
          </a:p>
          <a:p>
            <a:pPr lvl="2">
              <a:lnSpc>
                <a:spcPct val="90000"/>
              </a:lnSpc>
            </a:pPr>
            <a:r>
              <a:rPr lang="en-US" i="1" dirty="0"/>
              <a:t>:only-child</a:t>
            </a:r>
          </a:p>
          <a:p>
            <a:pPr lvl="2">
              <a:lnSpc>
                <a:spcPct val="90000"/>
              </a:lnSpc>
            </a:pPr>
            <a:r>
              <a:rPr lang="en-US" i="1" dirty="0"/>
              <a:t>:empty</a:t>
            </a:r>
          </a:p>
        </p:txBody>
      </p:sp>
    </p:spTree>
    <p:extLst>
      <p:ext uri="{BB962C8B-B14F-4D97-AF65-F5344CB8AC3E}">
        <p14:creationId xmlns:p14="http://schemas.microsoft.com/office/powerpoint/2010/main" val="4106737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30091-3C0D-C640-8BA8-2108353D004D}"/>
              </a:ext>
            </a:extLst>
          </p:cNvPr>
          <p:cNvSpPr>
            <a:spLocks noGrp="1"/>
          </p:cNvSpPr>
          <p:nvPr>
            <p:ph type="title"/>
          </p:nvPr>
        </p:nvSpPr>
        <p:spPr>
          <a:xfrm>
            <a:off x="1141413" y="618518"/>
            <a:ext cx="9905998" cy="1478570"/>
          </a:xfrm>
        </p:spPr>
        <p:txBody>
          <a:bodyPr/>
          <a:lstStyle/>
          <a:p>
            <a:r>
              <a:rPr lang="en-US" i="1" dirty="0"/>
              <a:t>What Happens IF you Use Them?</a:t>
            </a:r>
          </a:p>
        </p:txBody>
      </p:sp>
      <p:pic>
        <p:nvPicPr>
          <p:cNvPr id="7" name="Content Placeholder 6" descr="A screenshot of a cell phone&#13;&#10;&#13;&#10;Description automatically generated">
            <a:extLst>
              <a:ext uri="{FF2B5EF4-FFF2-40B4-BE49-F238E27FC236}">
                <a16:creationId xmlns:a16="http://schemas.microsoft.com/office/drawing/2014/main" id="{A5F48EA3-BBB1-1C4C-ACFD-8CC168CFBC88}"/>
              </a:ext>
            </a:extLst>
          </p:cNvPr>
          <p:cNvPicPr>
            <a:picLocks noGrp="1" noChangeAspect="1"/>
          </p:cNvPicPr>
          <p:nvPr>
            <p:ph idx="1"/>
          </p:nvPr>
        </p:nvPicPr>
        <p:blipFill>
          <a:blip r:embed="rId3"/>
          <a:stretch>
            <a:fillRect/>
          </a:stretch>
        </p:blipFill>
        <p:spPr>
          <a:xfrm>
            <a:off x="3019616" y="1898834"/>
            <a:ext cx="8612188" cy="4521399"/>
          </a:xfrm>
        </p:spPr>
      </p:pic>
      <p:pic>
        <p:nvPicPr>
          <p:cNvPr id="11" name="Picture 10" descr="A screenshot of a cell phone&#13;&#10;&#13;&#10;Description automatically generated">
            <a:extLst>
              <a:ext uri="{FF2B5EF4-FFF2-40B4-BE49-F238E27FC236}">
                <a16:creationId xmlns:a16="http://schemas.microsoft.com/office/drawing/2014/main" id="{EA6F6D7D-6751-6843-B7C0-C1D0EC5DA644}"/>
              </a:ext>
            </a:extLst>
          </p:cNvPr>
          <p:cNvPicPr>
            <a:picLocks noChangeAspect="1"/>
          </p:cNvPicPr>
          <p:nvPr/>
        </p:nvPicPr>
        <p:blipFill>
          <a:blip r:embed="rId4"/>
          <a:stretch>
            <a:fillRect/>
          </a:stretch>
        </p:blipFill>
        <p:spPr>
          <a:xfrm>
            <a:off x="332732" y="3419480"/>
            <a:ext cx="2387432" cy="947683"/>
          </a:xfrm>
          <a:prstGeom prst="rect">
            <a:avLst/>
          </a:prstGeom>
        </p:spPr>
      </p:pic>
    </p:spTree>
    <p:extLst>
      <p:ext uri="{BB962C8B-B14F-4D97-AF65-F5344CB8AC3E}">
        <p14:creationId xmlns:p14="http://schemas.microsoft.com/office/powerpoint/2010/main" val="22817351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100000" contras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2D5B-D82F-5E4A-A68F-3B86170BEF7A}"/>
              </a:ext>
            </a:extLst>
          </p:cNvPr>
          <p:cNvSpPr>
            <a:spLocks noGrp="1"/>
          </p:cNvSpPr>
          <p:nvPr>
            <p:ph type="ctrTitle"/>
          </p:nvPr>
        </p:nvSpPr>
        <p:spPr/>
        <p:txBody>
          <a:bodyPr/>
          <a:lstStyle/>
          <a:p>
            <a:r>
              <a:rPr lang="en-US" i="1" dirty="0"/>
              <a:t>DO’s and Don’ts</a:t>
            </a:r>
          </a:p>
        </p:txBody>
      </p:sp>
    </p:spTree>
    <p:extLst>
      <p:ext uri="{BB962C8B-B14F-4D97-AF65-F5344CB8AC3E}">
        <p14:creationId xmlns:p14="http://schemas.microsoft.com/office/powerpoint/2010/main" val="9172012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0247A9-7C50-6545-A346-5D2D7B8BE55A}"/>
              </a:ext>
            </a:extLst>
          </p:cNvPr>
          <p:cNvPicPr>
            <a:picLocks noChangeAspect="1"/>
          </p:cNvPicPr>
          <p:nvPr/>
        </p:nvPicPr>
        <p:blipFill rotWithShape="1">
          <a:blip r:embed="rId3"/>
          <a:srcRect l="32416" r="2" b="2"/>
          <a:stretch/>
        </p:blipFill>
        <p:spPr>
          <a:xfrm>
            <a:off x="847122" y="2414269"/>
            <a:ext cx="4689234" cy="307025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2" name="Title 1">
            <a:extLst>
              <a:ext uri="{FF2B5EF4-FFF2-40B4-BE49-F238E27FC236}">
                <a16:creationId xmlns:a16="http://schemas.microsoft.com/office/drawing/2014/main" id="{B2026229-96B1-0844-8530-75E75FC6CE55}"/>
              </a:ext>
            </a:extLst>
          </p:cNvPr>
          <p:cNvSpPr>
            <a:spLocks noGrp="1"/>
          </p:cNvSpPr>
          <p:nvPr>
            <p:ph type="title"/>
          </p:nvPr>
        </p:nvSpPr>
        <p:spPr>
          <a:xfrm>
            <a:off x="1141413" y="618518"/>
            <a:ext cx="9905998" cy="1478570"/>
          </a:xfrm>
        </p:spPr>
        <p:txBody>
          <a:bodyPr>
            <a:normAutofit/>
          </a:bodyPr>
          <a:lstStyle/>
          <a:p>
            <a:r>
              <a:rPr lang="en-US" i="1" dirty="0"/>
              <a:t>Don’t #1</a:t>
            </a:r>
          </a:p>
        </p:txBody>
      </p:sp>
      <p:sp>
        <p:nvSpPr>
          <p:cNvPr id="3" name="Content Placeholder 2">
            <a:extLst>
              <a:ext uri="{FF2B5EF4-FFF2-40B4-BE49-F238E27FC236}">
                <a16:creationId xmlns:a16="http://schemas.microsoft.com/office/drawing/2014/main" id="{EAE3C9C6-FB79-FB4A-8CB3-0BF344601DD1}"/>
              </a:ext>
            </a:extLst>
          </p:cNvPr>
          <p:cNvSpPr>
            <a:spLocks noGrp="1"/>
          </p:cNvSpPr>
          <p:nvPr>
            <p:ph idx="1"/>
          </p:nvPr>
        </p:nvSpPr>
        <p:spPr>
          <a:xfrm>
            <a:off x="6000396" y="2263654"/>
            <a:ext cx="5760680" cy="3205383"/>
          </a:xfrm>
        </p:spPr>
        <p:txBody>
          <a:bodyPr>
            <a:normAutofit/>
          </a:bodyPr>
          <a:lstStyle/>
          <a:p>
            <a:r>
              <a:rPr lang="en-US" dirty="0"/>
              <a:t>DO NOT right click on an Element in the “Browser Inspector” and select ’Copy selector’ or ’Copy Xpath’.</a:t>
            </a:r>
          </a:p>
          <a:p>
            <a:pPr lvl="1"/>
            <a:r>
              <a:rPr lang="en-US" u="sng" dirty="0"/>
              <a:t>‘Copy selector’ results</a:t>
            </a:r>
            <a:r>
              <a:rPr lang="en-US" dirty="0"/>
              <a:t>: </a:t>
            </a:r>
          </a:p>
          <a:p>
            <a:pPr lvl="2"/>
            <a:r>
              <a:rPr lang="en-US" b="1" i="1" dirty="0"/>
              <a:t>#html-body &gt; section &gt; div &gt; div &gt; div &gt; div</a:t>
            </a:r>
          </a:p>
          <a:p>
            <a:pPr lvl="1"/>
            <a:r>
              <a:rPr lang="en-US" u="sng" dirty="0"/>
              <a:t>‘Copy Xpath’ results</a:t>
            </a:r>
            <a:r>
              <a:rPr lang="en-US" dirty="0"/>
              <a:t>: </a:t>
            </a:r>
          </a:p>
          <a:p>
            <a:pPr lvl="2"/>
            <a:r>
              <a:rPr lang="en-US" b="1" dirty="0"/>
              <a:t>//*[@id="html-body"]/section/div/div/div/div</a:t>
            </a:r>
          </a:p>
        </p:txBody>
      </p:sp>
    </p:spTree>
    <p:extLst>
      <p:ext uri="{BB962C8B-B14F-4D97-AF65-F5344CB8AC3E}">
        <p14:creationId xmlns:p14="http://schemas.microsoft.com/office/powerpoint/2010/main" val="2367774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B2137-13A3-DC49-BB3E-CF9FEB2535C1}"/>
              </a:ext>
            </a:extLst>
          </p:cNvPr>
          <p:cNvSpPr>
            <a:spLocks noGrp="1"/>
          </p:cNvSpPr>
          <p:nvPr>
            <p:ph type="title"/>
          </p:nvPr>
        </p:nvSpPr>
        <p:spPr/>
        <p:txBody>
          <a:bodyPr>
            <a:normAutofit/>
          </a:bodyPr>
          <a:lstStyle/>
          <a:p>
            <a:r>
              <a:rPr lang="en-US" i="1" dirty="0"/>
              <a:t>Today’s Agenda</a:t>
            </a:r>
          </a:p>
        </p:txBody>
      </p:sp>
      <p:graphicFrame>
        <p:nvGraphicFramePr>
          <p:cNvPr id="5" name="Content Placeholder 2">
            <a:extLst>
              <a:ext uri="{FF2B5EF4-FFF2-40B4-BE49-F238E27FC236}">
                <a16:creationId xmlns:a16="http://schemas.microsoft.com/office/drawing/2014/main" id="{BB171301-F010-4998-A8F1-496AD4024B5B}"/>
              </a:ext>
            </a:extLst>
          </p:cNvPr>
          <p:cNvGraphicFramePr>
            <a:graphicFrameLocks noGrp="1"/>
          </p:cNvGraphicFramePr>
          <p:nvPr>
            <p:ph idx="1"/>
            <p:extLst>
              <p:ext uri="{D42A27DB-BD31-4B8C-83A1-F6EECF244321}">
                <p14:modId xmlns:p14="http://schemas.microsoft.com/office/powerpoint/2010/main" val="2566289242"/>
              </p:ext>
            </p:extLst>
          </p:nvPr>
        </p:nvGraphicFramePr>
        <p:xfrm>
          <a:off x="1141411" y="2097088"/>
          <a:ext cx="9906000" cy="38168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56979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48FC6-F19D-B442-A1F9-2BBDFB5AC94C}"/>
              </a:ext>
            </a:extLst>
          </p:cNvPr>
          <p:cNvSpPr>
            <a:spLocks noGrp="1"/>
          </p:cNvSpPr>
          <p:nvPr>
            <p:ph type="title"/>
          </p:nvPr>
        </p:nvSpPr>
        <p:spPr/>
        <p:txBody>
          <a:bodyPr/>
          <a:lstStyle/>
          <a:p>
            <a:r>
              <a:rPr lang="en-US" i="1" dirty="0"/>
              <a:t>Don’t #2</a:t>
            </a:r>
          </a:p>
        </p:txBody>
      </p:sp>
      <p:sp>
        <p:nvSpPr>
          <p:cNvPr id="3" name="Content Placeholder 2">
            <a:extLst>
              <a:ext uri="{FF2B5EF4-FFF2-40B4-BE49-F238E27FC236}">
                <a16:creationId xmlns:a16="http://schemas.microsoft.com/office/drawing/2014/main" id="{6B74D058-1D08-8242-B60D-7EB107F78F4F}"/>
              </a:ext>
            </a:extLst>
          </p:cNvPr>
          <p:cNvSpPr>
            <a:spLocks noGrp="1"/>
          </p:cNvSpPr>
          <p:nvPr>
            <p:ph idx="1"/>
          </p:nvPr>
        </p:nvSpPr>
        <p:spPr>
          <a:xfrm>
            <a:off x="1141412" y="2097088"/>
            <a:ext cx="9905999" cy="4211563"/>
          </a:xfrm>
        </p:spPr>
        <p:txBody>
          <a:bodyPr>
            <a:normAutofit/>
          </a:bodyPr>
          <a:lstStyle/>
          <a:p>
            <a:r>
              <a:rPr lang="en-US" dirty="0"/>
              <a:t>Don’t make your selectors too generic.</a:t>
            </a:r>
          </a:p>
          <a:p>
            <a:pPr marL="0" indent="0">
              <a:buNone/>
            </a:pPr>
            <a:endParaRPr lang="en-US" dirty="0"/>
          </a:p>
          <a:p>
            <a:pPr marL="0" indent="0">
              <a:buNone/>
            </a:pPr>
            <a:r>
              <a:rPr lang="en-US" dirty="0"/>
              <a:t>	</a:t>
            </a:r>
            <a:r>
              <a:rPr lang="en-US" u="sng" dirty="0"/>
              <a:t>Examples</a:t>
            </a:r>
          </a:p>
          <a:p>
            <a:pPr lvl="2"/>
            <a:r>
              <a:rPr lang="en-US" i="1" dirty="0"/>
              <a:t>input[name*="</a:t>
            </a:r>
            <a:r>
              <a:rPr lang="en-US" i="1" dirty="0" err="1"/>
              <a:t>firstname</a:t>
            </a:r>
            <a:r>
              <a:rPr lang="en-US" i="1" dirty="0"/>
              <a:t>"]</a:t>
            </a:r>
          </a:p>
          <a:p>
            <a:pPr lvl="2"/>
            <a:r>
              <a:rPr lang="en-US" i="1" dirty="0"/>
              <a:t>.add</a:t>
            </a:r>
          </a:p>
          <a:p>
            <a:pPr lvl="2"/>
            <a:r>
              <a:rPr lang="en-US" i="1" dirty="0"/>
              <a:t>.save</a:t>
            </a:r>
          </a:p>
        </p:txBody>
      </p:sp>
    </p:spTree>
    <p:extLst>
      <p:ext uri="{BB962C8B-B14F-4D97-AF65-F5344CB8AC3E}">
        <p14:creationId xmlns:p14="http://schemas.microsoft.com/office/powerpoint/2010/main" val="4424631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BA4CF-E1CC-C748-B7CA-13155FCA4D28}"/>
              </a:ext>
            </a:extLst>
          </p:cNvPr>
          <p:cNvSpPr>
            <a:spLocks noGrp="1"/>
          </p:cNvSpPr>
          <p:nvPr>
            <p:ph type="title"/>
          </p:nvPr>
        </p:nvSpPr>
        <p:spPr/>
        <p:txBody>
          <a:bodyPr/>
          <a:lstStyle/>
          <a:p>
            <a:r>
              <a:rPr lang="en-US" i="1" dirty="0"/>
              <a:t>Don’t #2 EXAMPLE</a:t>
            </a:r>
          </a:p>
        </p:txBody>
      </p:sp>
      <p:pic>
        <p:nvPicPr>
          <p:cNvPr id="6" name="Picture 5" descr="A screenshot of a cell phone&#13;&#10;&#13;&#10;Description automatically generated">
            <a:extLst>
              <a:ext uri="{FF2B5EF4-FFF2-40B4-BE49-F238E27FC236}">
                <a16:creationId xmlns:a16="http://schemas.microsoft.com/office/drawing/2014/main" id="{AA7920C5-5D1D-D74D-95C5-05EC0E00F440}"/>
              </a:ext>
            </a:extLst>
          </p:cNvPr>
          <p:cNvPicPr>
            <a:picLocks noChangeAspect="1"/>
          </p:cNvPicPr>
          <p:nvPr/>
        </p:nvPicPr>
        <p:blipFill>
          <a:blip r:embed="rId2"/>
          <a:stretch>
            <a:fillRect/>
          </a:stretch>
        </p:blipFill>
        <p:spPr>
          <a:xfrm>
            <a:off x="2107085" y="1876370"/>
            <a:ext cx="7974654" cy="2043989"/>
          </a:xfrm>
          <a:prstGeom prst="rect">
            <a:avLst/>
          </a:prstGeom>
        </p:spPr>
      </p:pic>
      <p:pic>
        <p:nvPicPr>
          <p:cNvPr id="8" name="Picture 7" descr="A screenshot of a cell phone&#13;&#10;&#13;&#10;Description automatically generated">
            <a:extLst>
              <a:ext uri="{FF2B5EF4-FFF2-40B4-BE49-F238E27FC236}">
                <a16:creationId xmlns:a16="http://schemas.microsoft.com/office/drawing/2014/main" id="{55A2B90E-F572-7940-96E4-1107F0D1A053}"/>
              </a:ext>
            </a:extLst>
          </p:cNvPr>
          <p:cNvPicPr>
            <a:picLocks noChangeAspect="1"/>
          </p:cNvPicPr>
          <p:nvPr/>
        </p:nvPicPr>
        <p:blipFill>
          <a:blip r:embed="rId3"/>
          <a:stretch>
            <a:fillRect/>
          </a:stretch>
        </p:blipFill>
        <p:spPr>
          <a:xfrm>
            <a:off x="2107085" y="4372304"/>
            <a:ext cx="7974654" cy="2043989"/>
          </a:xfrm>
          <a:prstGeom prst="rect">
            <a:avLst/>
          </a:prstGeom>
        </p:spPr>
      </p:pic>
    </p:spTree>
    <p:extLst>
      <p:ext uri="{BB962C8B-B14F-4D97-AF65-F5344CB8AC3E}">
        <p14:creationId xmlns:p14="http://schemas.microsoft.com/office/powerpoint/2010/main" val="41678127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9FA60-D553-A14D-96D8-8E6CB4F600B5}"/>
              </a:ext>
            </a:extLst>
          </p:cNvPr>
          <p:cNvSpPr>
            <a:spLocks noGrp="1"/>
          </p:cNvSpPr>
          <p:nvPr>
            <p:ph type="title"/>
          </p:nvPr>
        </p:nvSpPr>
        <p:spPr/>
        <p:txBody>
          <a:bodyPr/>
          <a:lstStyle/>
          <a:p>
            <a:r>
              <a:rPr lang="en-US" i="1" dirty="0"/>
              <a:t>Don’t #3</a:t>
            </a:r>
          </a:p>
        </p:txBody>
      </p:sp>
      <p:sp>
        <p:nvSpPr>
          <p:cNvPr id="3" name="Content Placeholder 2">
            <a:extLst>
              <a:ext uri="{FF2B5EF4-FFF2-40B4-BE49-F238E27FC236}">
                <a16:creationId xmlns:a16="http://schemas.microsoft.com/office/drawing/2014/main" id="{42198DDB-349C-E643-9418-87BA601D0026}"/>
              </a:ext>
            </a:extLst>
          </p:cNvPr>
          <p:cNvSpPr>
            <a:spLocks noGrp="1"/>
          </p:cNvSpPr>
          <p:nvPr>
            <p:ph idx="1"/>
          </p:nvPr>
        </p:nvSpPr>
        <p:spPr>
          <a:xfrm>
            <a:off x="1141412" y="2097088"/>
            <a:ext cx="9905999" cy="3541714"/>
          </a:xfrm>
        </p:spPr>
        <p:txBody>
          <a:bodyPr/>
          <a:lstStyle/>
          <a:p>
            <a:r>
              <a:rPr lang="en-US" dirty="0"/>
              <a:t>Don’t make your selectors too specific either.</a:t>
            </a:r>
          </a:p>
          <a:p>
            <a:pPr marL="0" indent="0">
              <a:buNone/>
            </a:pPr>
            <a:endParaRPr lang="en-US" dirty="0"/>
          </a:p>
          <a:p>
            <a:pPr marL="0" indent="0">
              <a:buNone/>
            </a:pPr>
            <a:r>
              <a:rPr lang="en-US" dirty="0"/>
              <a:t>	</a:t>
            </a:r>
            <a:r>
              <a:rPr lang="en-US" u="sng" dirty="0"/>
              <a:t>Examples</a:t>
            </a:r>
          </a:p>
          <a:p>
            <a:pPr lvl="2"/>
            <a:r>
              <a:rPr lang="en-US" i="1" dirty="0"/>
              <a:t>#container .dashboard-advanced-reports .dashboard-advanced-reports-description .dashboard-advanced-reports-title</a:t>
            </a:r>
          </a:p>
          <a:p>
            <a:pPr lvl="2"/>
            <a:endParaRPr lang="en-US" dirty="0"/>
          </a:p>
          <a:p>
            <a:pPr lvl="2"/>
            <a:r>
              <a:rPr lang="en-US" i="1" dirty="0"/>
              <a:t>//*[@id='container']/*[@class='dashboard-advanced-reports']/*[@class='dashboard-advanced-reports-description']/*[@class='dashboard-advanced-reports-title']</a:t>
            </a:r>
          </a:p>
          <a:p>
            <a:pPr lvl="2"/>
            <a:endParaRPr lang="en-US" dirty="0"/>
          </a:p>
        </p:txBody>
      </p:sp>
    </p:spTree>
    <p:extLst>
      <p:ext uri="{BB962C8B-B14F-4D97-AF65-F5344CB8AC3E}">
        <p14:creationId xmlns:p14="http://schemas.microsoft.com/office/powerpoint/2010/main" val="10506393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210D9-2B46-A047-8188-C07BE9EEEC41}"/>
              </a:ext>
            </a:extLst>
          </p:cNvPr>
          <p:cNvSpPr>
            <a:spLocks noGrp="1"/>
          </p:cNvSpPr>
          <p:nvPr>
            <p:ph type="title"/>
          </p:nvPr>
        </p:nvSpPr>
        <p:spPr/>
        <p:txBody>
          <a:bodyPr/>
          <a:lstStyle/>
          <a:p>
            <a:r>
              <a:rPr lang="en-US" i="1" dirty="0"/>
              <a:t>Don’t #3 EXAMPLE</a:t>
            </a:r>
            <a:endParaRPr lang="en-US" dirty="0"/>
          </a:p>
        </p:txBody>
      </p:sp>
      <p:pic>
        <p:nvPicPr>
          <p:cNvPr id="4" name="Picture 3">
            <a:extLst>
              <a:ext uri="{FF2B5EF4-FFF2-40B4-BE49-F238E27FC236}">
                <a16:creationId xmlns:a16="http://schemas.microsoft.com/office/drawing/2014/main" id="{FDE0040B-3B57-984C-8E19-8CF54DECB0D8}"/>
              </a:ext>
            </a:extLst>
          </p:cNvPr>
          <p:cNvPicPr>
            <a:picLocks noChangeAspect="1"/>
          </p:cNvPicPr>
          <p:nvPr/>
        </p:nvPicPr>
        <p:blipFill>
          <a:blip r:embed="rId2"/>
          <a:stretch>
            <a:fillRect/>
          </a:stretch>
        </p:blipFill>
        <p:spPr>
          <a:xfrm>
            <a:off x="1479740" y="2460936"/>
            <a:ext cx="9229344" cy="3153290"/>
          </a:xfrm>
          <a:prstGeom prst="rect">
            <a:avLst/>
          </a:prstGeom>
        </p:spPr>
      </p:pic>
    </p:spTree>
    <p:extLst>
      <p:ext uri="{BB962C8B-B14F-4D97-AF65-F5344CB8AC3E}">
        <p14:creationId xmlns:p14="http://schemas.microsoft.com/office/powerpoint/2010/main" val="25140619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625E2-7174-3941-AA69-E01C783B649F}"/>
              </a:ext>
            </a:extLst>
          </p:cNvPr>
          <p:cNvSpPr>
            <a:spLocks noGrp="1"/>
          </p:cNvSpPr>
          <p:nvPr>
            <p:ph type="title"/>
          </p:nvPr>
        </p:nvSpPr>
        <p:spPr/>
        <p:txBody>
          <a:bodyPr/>
          <a:lstStyle/>
          <a:p>
            <a:r>
              <a:rPr lang="en-US" i="1" dirty="0"/>
              <a:t>DO #1 – ISOLATION</a:t>
            </a:r>
          </a:p>
        </p:txBody>
      </p:sp>
      <p:sp>
        <p:nvSpPr>
          <p:cNvPr id="3" name="Content Placeholder 2">
            <a:extLst>
              <a:ext uri="{FF2B5EF4-FFF2-40B4-BE49-F238E27FC236}">
                <a16:creationId xmlns:a16="http://schemas.microsoft.com/office/drawing/2014/main" id="{16B8198D-2302-2245-B92F-E170BE7EEF2C}"/>
              </a:ext>
            </a:extLst>
          </p:cNvPr>
          <p:cNvSpPr>
            <a:spLocks noGrp="1"/>
          </p:cNvSpPr>
          <p:nvPr>
            <p:ph idx="1"/>
          </p:nvPr>
        </p:nvSpPr>
        <p:spPr>
          <a:xfrm>
            <a:off x="466163" y="2097088"/>
            <a:ext cx="5346746" cy="3541714"/>
          </a:xfrm>
        </p:spPr>
        <p:txBody>
          <a:bodyPr>
            <a:normAutofit/>
          </a:bodyPr>
          <a:lstStyle/>
          <a:p>
            <a:pPr marL="0" indent="0">
              <a:buNone/>
            </a:pPr>
            <a:r>
              <a:rPr lang="en-US" dirty="0"/>
              <a:t>Think ”Isolation”:</a:t>
            </a:r>
          </a:p>
          <a:p>
            <a:pPr lvl="1"/>
            <a:r>
              <a:rPr lang="en-US" sz="2400" dirty="0"/>
              <a:t>Isolate the parent element 1</a:t>
            </a:r>
            <a:r>
              <a:rPr lang="en-US" sz="2400" baseline="30000" dirty="0"/>
              <a:t>st</a:t>
            </a:r>
            <a:endParaRPr lang="en-US" sz="2400" dirty="0"/>
          </a:p>
          <a:p>
            <a:pPr lvl="1"/>
            <a:r>
              <a:rPr lang="en-US" sz="2400" dirty="0"/>
              <a:t>Then target the child element under the parent element</a:t>
            </a:r>
          </a:p>
          <a:p>
            <a:pPr lvl="1"/>
            <a:r>
              <a:rPr lang="en-US" sz="2400" dirty="0"/>
              <a:t>This reduces the amount of DOM that you need to worry about</a:t>
            </a:r>
          </a:p>
        </p:txBody>
      </p:sp>
      <p:pic>
        <p:nvPicPr>
          <p:cNvPr id="4" name="Picture 3">
            <a:extLst>
              <a:ext uri="{FF2B5EF4-FFF2-40B4-BE49-F238E27FC236}">
                <a16:creationId xmlns:a16="http://schemas.microsoft.com/office/drawing/2014/main" id="{91392B08-017A-DE40-A2E1-962D04C78335}"/>
              </a:ext>
            </a:extLst>
          </p:cNvPr>
          <p:cNvPicPr>
            <a:picLocks noChangeAspect="1"/>
          </p:cNvPicPr>
          <p:nvPr/>
        </p:nvPicPr>
        <p:blipFill rotWithShape="1">
          <a:blip r:embed="rId2"/>
          <a:srcRect l="2731" t="1" r="33239" b="-1011"/>
          <a:stretch/>
        </p:blipFill>
        <p:spPr>
          <a:xfrm>
            <a:off x="5743499" y="809296"/>
            <a:ext cx="6448501" cy="5239407"/>
          </a:xfrm>
          <a:prstGeom prst="rect">
            <a:avLst/>
          </a:prstGeom>
        </p:spPr>
      </p:pic>
    </p:spTree>
    <p:extLst>
      <p:ext uri="{BB962C8B-B14F-4D97-AF65-F5344CB8AC3E}">
        <p14:creationId xmlns:p14="http://schemas.microsoft.com/office/powerpoint/2010/main" val="10784743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0422F-7391-FC4B-8D03-D4E061C6F86F}"/>
              </a:ext>
            </a:extLst>
          </p:cNvPr>
          <p:cNvSpPr>
            <a:spLocks noGrp="1"/>
          </p:cNvSpPr>
          <p:nvPr>
            <p:ph type="title"/>
          </p:nvPr>
        </p:nvSpPr>
        <p:spPr/>
        <p:txBody>
          <a:bodyPr/>
          <a:lstStyle/>
          <a:p>
            <a:r>
              <a:rPr lang="en-US" i="1" dirty="0"/>
              <a:t>DO #2 – Reverse ISOLATION</a:t>
            </a:r>
          </a:p>
        </p:txBody>
      </p:sp>
      <p:sp>
        <p:nvSpPr>
          <p:cNvPr id="3" name="Content Placeholder 2">
            <a:extLst>
              <a:ext uri="{FF2B5EF4-FFF2-40B4-BE49-F238E27FC236}">
                <a16:creationId xmlns:a16="http://schemas.microsoft.com/office/drawing/2014/main" id="{39920424-0864-7144-B333-F894A9B05D30}"/>
              </a:ext>
            </a:extLst>
          </p:cNvPr>
          <p:cNvSpPr>
            <a:spLocks noGrp="1"/>
          </p:cNvSpPr>
          <p:nvPr>
            <p:ph idx="1"/>
          </p:nvPr>
        </p:nvSpPr>
        <p:spPr>
          <a:xfrm>
            <a:off x="749528" y="2097088"/>
            <a:ext cx="5047352" cy="3541714"/>
          </a:xfrm>
        </p:spPr>
        <p:txBody>
          <a:bodyPr>
            <a:normAutofit/>
          </a:bodyPr>
          <a:lstStyle/>
          <a:p>
            <a:r>
              <a:rPr lang="en-US" sz="2000" dirty="0"/>
              <a:t>IF you need to interact with the parent element but it’s too generic, AND the internal contents are unique:</a:t>
            </a:r>
          </a:p>
          <a:p>
            <a:pPr lvl="1"/>
            <a:r>
              <a:rPr lang="en-US" dirty="0"/>
              <a:t>Target the unique internal content 1</a:t>
            </a:r>
            <a:r>
              <a:rPr lang="en-US" baseline="30000" dirty="0"/>
              <a:t>st</a:t>
            </a:r>
            <a:r>
              <a:rPr lang="en-US" dirty="0"/>
              <a:t> </a:t>
            </a:r>
          </a:p>
          <a:p>
            <a:pPr lvl="1"/>
            <a:r>
              <a:rPr lang="en-US" dirty="0"/>
              <a:t>Then Jump to the parent element</a:t>
            </a:r>
          </a:p>
        </p:txBody>
      </p:sp>
      <p:pic>
        <p:nvPicPr>
          <p:cNvPr id="4" name="Picture 3">
            <a:extLst>
              <a:ext uri="{FF2B5EF4-FFF2-40B4-BE49-F238E27FC236}">
                <a16:creationId xmlns:a16="http://schemas.microsoft.com/office/drawing/2014/main" id="{F68FDDC4-6C72-4F4B-B162-044E5E93FBCC}"/>
              </a:ext>
            </a:extLst>
          </p:cNvPr>
          <p:cNvPicPr>
            <a:picLocks noChangeAspect="1"/>
          </p:cNvPicPr>
          <p:nvPr/>
        </p:nvPicPr>
        <p:blipFill>
          <a:blip r:embed="rId2"/>
          <a:stretch>
            <a:fillRect/>
          </a:stretch>
        </p:blipFill>
        <p:spPr>
          <a:xfrm>
            <a:off x="5796880" y="1755740"/>
            <a:ext cx="6161572" cy="4224411"/>
          </a:xfrm>
          <a:prstGeom prst="rect">
            <a:avLst/>
          </a:prstGeom>
        </p:spPr>
      </p:pic>
    </p:spTree>
    <p:extLst>
      <p:ext uri="{BB962C8B-B14F-4D97-AF65-F5344CB8AC3E}">
        <p14:creationId xmlns:p14="http://schemas.microsoft.com/office/powerpoint/2010/main" val="14479939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100000" contras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843CD-A769-E44C-A74F-48C43FEDF4F4}"/>
              </a:ext>
            </a:extLst>
          </p:cNvPr>
          <p:cNvSpPr>
            <a:spLocks noGrp="1"/>
          </p:cNvSpPr>
          <p:nvPr>
            <p:ph type="ctrTitle"/>
          </p:nvPr>
        </p:nvSpPr>
        <p:spPr/>
        <p:txBody>
          <a:bodyPr/>
          <a:lstStyle/>
          <a:p>
            <a:r>
              <a:rPr lang="en-US" i="1" dirty="0"/>
              <a:t>CSS Overview</a:t>
            </a:r>
          </a:p>
        </p:txBody>
      </p:sp>
    </p:spTree>
    <p:extLst>
      <p:ext uri="{BB962C8B-B14F-4D97-AF65-F5344CB8AC3E}">
        <p14:creationId xmlns:p14="http://schemas.microsoft.com/office/powerpoint/2010/main" val="42812201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1A266-7E4E-954D-AE7C-1B1E25A3435A}"/>
              </a:ext>
            </a:extLst>
          </p:cNvPr>
          <p:cNvSpPr>
            <a:spLocks noGrp="1"/>
          </p:cNvSpPr>
          <p:nvPr>
            <p:ph type="title"/>
          </p:nvPr>
        </p:nvSpPr>
        <p:spPr/>
        <p:txBody>
          <a:bodyPr/>
          <a:lstStyle/>
          <a:p>
            <a:r>
              <a:rPr lang="en-US" i="1" dirty="0"/>
              <a:t>General CSS Selectors</a:t>
            </a:r>
          </a:p>
        </p:txBody>
      </p:sp>
      <p:graphicFrame>
        <p:nvGraphicFramePr>
          <p:cNvPr id="4" name="Content Placeholder 3">
            <a:extLst>
              <a:ext uri="{FF2B5EF4-FFF2-40B4-BE49-F238E27FC236}">
                <a16:creationId xmlns:a16="http://schemas.microsoft.com/office/drawing/2014/main" id="{8DC8551A-4829-E145-B70F-1DE7BB867AA4}"/>
              </a:ext>
            </a:extLst>
          </p:cNvPr>
          <p:cNvGraphicFramePr>
            <a:graphicFrameLocks noGrp="1"/>
          </p:cNvGraphicFramePr>
          <p:nvPr>
            <p:ph idx="1"/>
            <p:extLst>
              <p:ext uri="{D42A27DB-BD31-4B8C-83A1-F6EECF244321}">
                <p14:modId xmlns:p14="http://schemas.microsoft.com/office/powerpoint/2010/main" val="385189168"/>
              </p:ext>
            </p:extLst>
          </p:nvPr>
        </p:nvGraphicFramePr>
        <p:xfrm>
          <a:off x="1141413" y="2097088"/>
          <a:ext cx="9906000" cy="3552528"/>
        </p:xfrm>
        <a:graphic>
          <a:graphicData uri="http://schemas.openxmlformats.org/drawingml/2006/table">
            <a:tbl>
              <a:tblPr firstRow="1" bandRow="1">
                <a:tableStyleId>{74C1A8A3-306A-4EB7-A6B1-4F7E0EB9C5D6}</a:tableStyleId>
              </a:tblPr>
              <a:tblGrid>
                <a:gridCol w="2781230">
                  <a:extLst>
                    <a:ext uri="{9D8B030D-6E8A-4147-A177-3AD203B41FA5}">
                      <a16:colId xmlns:a16="http://schemas.microsoft.com/office/drawing/2014/main" val="1196175439"/>
                    </a:ext>
                  </a:extLst>
                </a:gridCol>
                <a:gridCol w="4214192">
                  <a:extLst>
                    <a:ext uri="{9D8B030D-6E8A-4147-A177-3AD203B41FA5}">
                      <a16:colId xmlns:a16="http://schemas.microsoft.com/office/drawing/2014/main" val="2319046693"/>
                    </a:ext>
                  </a:extLst>
                </a:gridCol>
                <a:gridCol w="2910578">
                  <a:extLst>
                    <a:ext uri="{9D8B030D-6E8A-4147-A177-3AD203B41FA5}">
                      <a16:colId xmlns:a16="http://schemas.microsoft.com/office/drawing/2014/main" val="3409255969"/>
                    </a:ext>
                  </a:extLst>
                </a:gridCol>
              </a:tblGrid>
              <a:tr h="444066">
                <a:tc>
                  <a:txBody>
                    <a:bodyPr/>
                    <a:lstStyle/>
                    <a:p>
                      <a:pPr algn="ctr"/>
                      <a:r>
                        <a:rPr lang="en-US" dirty="0"/>
                        <a:t>TYPE</a:t>
                      </a:r>
                    </a:p>
                  </a:txBody>
                  <a:tcPr/>
                </a:tc>
                <a:tc>
                  <a:txBody>
                    <a:bodyPr/>
                    <a:lstStyle/>
                    <a:p>
                      <a:pPr algn="ctr"/>
                      <a:r>
                        <a:rPr lang="en-US" dirty="0"/>
                        <a:t>HTML</a:t>
                      </a:r>
                    </a:p>
                  </a:txBody>
                  <a:tcPr/>
                </a:tc>
                <a:tc>
                  <a:txBody>
                    <a:bodyPr/>
                    <a:lstStyle/>
                    <a:p>
                      <a:pPr algn="ctr"/>
                      <a:r>
                        <a:rPr lang="en-US" dirty="0"/>
                        <a:t>SELECTOR</a:t>
                      </a:r>
                    </a:p>
                  </a:txBody>
                  <a:tcPr/>
                </a:tc>
                <a:extLst>
                  <a:ext uri="{0D108BD9-81ED-4DB2-BD59-A6C34878D82A}">
                    <a16:rowId xmlns:a16="http://schemas.microsoft.com/office/drawing/2014/main" val="3385875653"/>
                  </a:ext>
                </a:extLst>
              </a:tr>
              <a:tr h="4440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ID’s</a:t>
                      </a:r>
                    </a:p>
                  </a:txBody>
                  <a:tcPr/>
                </a:tc>
                <a:tc>
                  <a:txBody>
                    <a:bodyPr/>
                    <a:lstStyle/>
                    <a:p>
                      <a:r>
                        <a:rPr lang="en-US" dirty="0"/>
                        <a:t>&lt;div id="idname"/&gt;</a:t>
                      </a:r>
                    </a:p>
                  </a:txBody>
                  <a:tcPr/>
                </a:tc>
                <a:tc>
                  <a:txBody>
                    <a:bodyPr/>
                    <a:lstStyle/>
                    <a:p>
                      <a:r>
                        <a:rPr lang="en-US" dirty="0"/>
                        <a:t>#idname {}</a:t>
                      </a:r>
                    </a:p>
                  </a:txBody>
                  <a:tcPr/>
                </a:tc>
                <a:extLst>
                  <a:ext uri="{0D108BD9-81ED-4DB2-BD59-A6C34878D82A}">
                    <a16:rowId xmlns:a16="http://schemas.microsoft.com/office/drawing/2014/main" val="1891227578"/>
                  </a:ext>
                </a:extLst>
              </a:tr>
              <a:tr h="4440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Classes</a:t>
                      </a:r>
                    </a:p>
                  </a:txBody>
                  <a:tcPr/>
                </a:tc>
                <a:tc>
                  <a:txBody>
                    <a:bodyPr/>
                    <a:lstStyle/>
                    <a:p>
                      <a:r>
                        <a:rPr lang="en-US" dirty="0"/>
                        <a:t>&lt;div class="classname"/&gt;</a:t>
                      </a:r>
                    </a:p>
                  </a:txBody>
                  <a:tcPr/>
                </a:tc>
                <a:tc>
                  <a:txBody>
                    <a:bodyPr/>
                    <a:lstStyle/>
                    <a:p>
                      <a:r>
                        <a:rPr lang="en-US" dirty="0"/>
                        <a:t>.classname {}</a:t>
                      </a:r>
                    </a:p>
                  </a:txBody>
                  <a:tcPr/>
                </a:tc>
                <a:extLst>
                  <a:ext uri="{0D108BD9-81ED-4DB2-BD59-A6C34878D82A}">
                    <a16:rowId xmlns:a16="http://schemas.microsoft.com/office/drawing/2014/main" val="551432643"/>
                  </a:ext>
                </a:extLst>
              </a:tr>
              <a:tr h="4440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HTML Tags</a:t>
                      </a:r>
                    </a:p>
                  </a:txBody>
                  <a:tcPr/>
                </a:tc>
                <a:tc>
                  <a:txBody>
                    <a:bodyPr/>
                    <a:lstStyle/>
                    <a:p>
                      <a:r>
                        <a:rPr lang="en-US" dirty="0"/>
                        <a:t>&lt;div/&gt;</a:t>
                      </a:r>
                    </a:p>
                  </a:txBody>
                  <a:tcPr/>
                </a:tc>
                <a:tc>
                  <a:txBody>
                    <a:bodyPr/>
                    <a:lstStyle/>
                    <a:p>
                      <a:r>
                        <a:rPr lang="en-US" dirty="0"/>
                        <a:t>div {}</a:t>
                      </a:r>
                    </a:p>
                  </a:txBody>
                  <a:tcPr/>
                </a:tc>
                <a:extLst>
                  <a:ext uri="{0D108BD9-81ED-4DB2-BD59-A6C34878D82A}">
                    <a16:rowId xmlns:a16="http://schemas.microsoft.com/office/drawing/2014/main" val="1502387582"/>
                  </a:ext>
                </a:extLst>
              </a:tr>
              <a:tr h="4440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HTML Tag &amp; ID</a:t>
                      </a:r>
                    </a:p>
                  </a:txBody>
                  <a:tcPr/>
                </a:tc>
                <a:tc>
                  <a:txBody>
                    <a:bodyPr/>
                    <a:lstStyle/>
                    <a:p>
                      <a:r>
                        <a:rPr lang="en-US" dirty="0"/>
                        <a:t>&lt;div id="idname"/&gt;</a:t>
                      </a:r>
                    </a:p>
                  </a:txBody>
                  <a:tcPr/>
                </a:tc>
                <a:tc>
                  <a:txBody>
                    <a:bodyPr/>
                    <a:lstStyle/>
                    <a:p>
                      <a:r>
                        <a:rPr lang="en-US" dirty="0" err="1"/>
                        <a:t>div#idname</a:t>
                      </a:r>
                      <a:r>
                        <a:rPr lang="en-US" dirty="0"/>
                        <a:t> {}</a:t>
                      </a:r>
                    </a:p>
                  </a:txBody>
                  <a:tcPr/>
                </a:tc>
                <a:extLst>
                  <a:ext uri="{0D108BD9-81ED-4DB2-BD59-A6C34878D82A}">
                    <a16:rowId xmlns:a16="http://schemas.microsoft.com/office/drawing/2014/main" val="328322351"/>
                  </a:ext>
                </a:extLst>
              </a:tr>
              <a:tr h="4440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HTML Tag &amp; Class</a:t>
                      </a:r>
                    </a:p>
                  </a:txBody>
                  <a:tcPr/>
                </a:tc>
                <a:tc>
                  <a:txBody>
                    <a:bodyPr/>
                    <a:lstStyle/>
                    <a:p>
                      <a:r>
                        <a:rPr lang="en-US" dirty="0"/>
                        <a:t>&lt;div class="classname"/&gt;</a:t>
                      </a:r>
                    </a:p>
                  </a:txBody>
                  <a:tcPr/>
                </a:tc>
                <a:tc>
                  <a:txBody>
                    <a:bodyPr/>
                    <a:lstStyle/>
                    <a:p>
                      <a:r>
                        <a:rPr lang="en-US" dirty="0" err="1"/>
                        <a:t>div.classname</a:t>
                      </a:r>
                      <a:r>
                        <a:rPr lang="en-US" dirty="0"/>
                        <a:t> {}</a:t>
                      </a:r>
                    </a:p>
                  </a:txBody>
                  <a:tcPr/>
                </a:tc>
                <a:extLst>
                  <a:ext uri="{0D108BD9-81ED-4DB2-BD59-A6C34878D82A}">
                    <a16:rowId xmlns:a16="http://schemas.microsoft.com/office/drawing/2014/main" val="3405534318"/>
                  </a:ext>
                </a:extLst>
              </a:tr>
              <a:tr h="4440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ID &amp; Class</a:t>
                      </a:r>
                    </a:p>
                  </a:txBody>
                  <a:tcPr/>
                </a:tc>
                <a:tc>
                  <a:txBody>
                    <a:bodyPr/>
                    <a:lstStyle/>
                    <a:p>
                      <a:r>
                        <a:rPr lang="en-US" dirty="0"/>
                        <a:t>&lt;div id="idname" class="classname"/&gt;</a:t>
                      </a:r>
                    </a:p>
                  </a:txBody>
                  <a:tcPr/>
                </a:tc>
                <a:tc>
                  <a:txBody>
                    <a:bodyPr/>
                    <a:lstStyle/>
                    <a:p>
                      <a:r>
                        <a:rPr lang="en-US" dirty="0"/>
                        <a:t>#</a:t>
                      </a:r>
                      <a:r>
                        <a:rPr lang="en-US" dirty="0" err="1"/>
                        <a:t>idname.classname</a:t>
                      </a:r>
                      <a:r>
                        <a:rPr lang="en-US" dirty="0"/>
                        <a:t> {}</a:t>
                      </a:r>
                    </a:p>
                  </a:txBody>
                  <a:tcPr/>
                </a:tc>
                <a:extLst>
                  <a:ext uri="{0D108BD9-81ED-4DB2-BD59-A6C34878D82A}">
                    <a16:rowId xmlns:a16="http://schemas.microsoft.com/office/drawing/2014/main" val="1028514503"/>
                  </a:ext>
                </a:extLst>
              </a:tr>
              <a:tr h="4440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HTML Tag &amp; ID &amp; Class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&lt;div id="idname" class="classname"/&gt;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div#idname.classname</a:t>
                      </a:r>
                      <a:r>
                        <a:rPr lang="en-US" dirty="0"/>
                        <a:t> {}</a:t>
                      </a:r>
                    </a:p>
                  </a:txBody>
                  <a:tcPr/>
                </a:tc>
                <a:extLst>
                  <a:ext uri="{0D108BD9-81ED-4DB2-BD59-A6C34878D82A}">
                    <a16:rowId xmlns:a16="http://schemas.microsoft.com/office/drawing/2014/main" val="1422805229"/>
                  </a:ext>
                </a:extLst>
              </a:tr>
            </a:tbl>
          </a:graphicData>
        </a:graphic>
      </p:graphicFrame>
    </p:spTree>
    <p:extLst>
      <p:ext uri="{BB962C8B-B14F-4D97-AF65-F5344CB8AC3E}">
        <p14:creationId xmlns:p14="http://schemas.microsoft.com/office/powerpoint/2010/main" val="2118984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5E7D1-B92D-504C-9DA3-39CF3063C67F}"/>
              </a:ext>
            </a:extLst>
          </p:cNvPr>
          <p:cNvSpPr>
            <a:spLocks noGrp="1"/>
          </p:cNvSpPr>
          <p:nvPr>
            <p:ph type="title"/>
          </p:nvPr>
        </p:nvSpPr>
        <p:spPr/>
        <p:txBody>
          <a:bodyPr/>
          <a:lstStyle/>
          <a:p>
            <a:r>
              <a:rPr lang="en-US" i="1" dirty="0"/>
              <a:t>CSS Selector Operators</a:t>
            </a:r>
          </a:p>
        </p:txBody>
      </p:sp>
      <p:graphicFrame>
        <p:nvGraphicFramePr>
          <p:cNvPr id="4" name="Content Placeholder 3">
            <a:extLst>
              <a:ext uri="{FF2B5EF4-FFF2-40B4-BE49-F238E27FC236}">
                <a16:creationId xmlns:a16="http://schemas.microsoft.com/office/drawing/2014/main" id="{34093171-EFF4-8C45-8698-1A35009A7F6B}"/>
              </a:ext>
            </a:extLst>
          </p:cNvPr>
          <p:cNvGraphicFramePr>
            <a:graphicFrameLocks noGrp="1"/>
          </p:cNvGraphicFramePr>
          <p:nvPr>
            <p:ph idx="1"/>
            <p:extLst>
              <p:ext uri="{D42A27DB-BD31-4B8C-83A1-F6EECF244321}">
                <p14:modId xmlns:p14="http://schemas.microsoft.com/office/powerpoint/2010/main" val="1486331966"/>
              </p:ext>
            </p:extLst>
          </p:nvPr>
        </p:nvGraphicFramePr>
        <p:xfrm>
          <a:off x="534390" y="2097088"/>
          <a:ext cx="11198432" cy="4211767"/>
        </p:xfrm>
        <a:graphic>
          <a:graphicData uri="http://schemas.openxmlformats.org/drawingml/2006/table">
            <a:tbl>
              <a:tblPr firstRow="1" bandRow="1">
                <a:tableStyleId>{74C1A8A3-306A-4EB7-A6B1-4F7E0EB9C5D6}</a:tableStyleId>
              </a:tblPr>
              <a:tblGrid>
                <a:gridCol w="1401288">
                  <a:extLst>
                    <a:ext uri="{9D8B030D-6E8A-4147-A177-3AD203B41FA5}">
                      <a16:colId xmlns:a16="http://schemas.microsoft.com/office/drawing/2014/main" val="1491512035"/>
                    </a:ext>
                  </a:extLst>
                </a:gridCol>
                <a:gridCol w="1258784">
                  <a:extLst>
                    <a:ext uri="{9D8B030D-6E8A-4147-A177-3AD203B41FA5}">
                      <a16:colId xmlns:a16="http://schemas.microsoft.com/office/drawing/2014/main" val="1281292327"/>
                    </a:ext>
                  </a:extLst>
                </a:gridCol>
                <a:gridCol w="5866411">
                  <a:extLst>
                    <a:ext uri="{9D8B030D-6E8A-4147-A177-3AD203B41FA5}">
                      <a16:colId xmlns:a16="http://schemas.microsoft.com/office/drawing/2014/main" val="1852971835"/>
                    </a:ext>
                  </a:extLst>
                </a:gridCol>
                <a:gridCol w="2671949">
                  <a:extLst>
                    <a:ext uri="{9D8B030D-6E8A-4147-A177-3AD203B41FA5}">
                      <a16:colId xmlns:a16="http://schemas.microsoft.com/office/drawing/2014/main" val="3766611242"/>
                    </a:ext>
                  </a:extLst>
                </a:gridCol>
              </a:tblGrid>
              <a:tr h="462727">
                <a:tc>
                  <a:txBody>
                    <a:bodyPr/>
                    <a:lstStyle/>
                    <a:p>
                      <a:pPr algn="ctr"/>
                      <a:r>
                        <a:rPr lang="en-US" dirty="0"/>
                        <a:t>SYMBOL</a:t>
                      </a:r>
                    </a:p>
                  </a:txBody>
                  <a:tcPr/>
                </a:tc>
                <a:tc>
                  <a:txBody>
                    <a:bodyPr/>
                    <a:lstStyle/>
                    <a:p>
                      <a:pPr algn="ctr"/>
                      <a:r>
                        <a:rPr lang="en-US" dirty="0"/>
                        <a:t>NAME</a:t>
                      </a:r>
                    </a:p>
                  </a:txBody>
                  <a:tcPr/>
                </a:tc>
                <a:tc>
                  <a:txBody>
                    <a:bodyPr/>
                    <a:lstStyle/>
                    <a:p>
                      <a:pPr algn="ctr"/>
                      <a:r>
                        <a:rPr lang="en-US" dirty="0"/>
                        <a:t>PURPOSE</a:t>
                      </a:r>
                    </a:p>
                  </a:txBody>
                  <a:tcPr/>
                </a:tc>
                <a:tc>
                  <a:txBody>
                    <a:bodyPr/>
                    <a:lstStyle/>
                    <a:p>
                      <a:pPr algn="ctr"/>
                      <a:r>
                        <a:rPr lang="en-US" dirty="0"/>
                        <a:t>SELECTOR</a:t>
                      </a:r>
                    </a:p>
                  </a:txBody>
                  <a:tcPr/>
                </a:tc>
                <a:extLst>
                  <a:ext uri="{0D108BD9-81ED-4DB2-BD59-A6C34878D82A}">
                    <a16:rowId xmlns:a16="http://schemas.microsoft.com/office/drawing/2014/main" val="2037968051"/>
                  </a:ext>
                </a:extLst>
              </a:tr>
              <a:tr h="462727">
                <a:tc>
                  <a:txBody>
                    <a:bodyPr/>
                    <a:lstStyle/>
                    <a:p>
                      <a:pPr algn="ctr"/>
                      <a:r>
                        <a:rPr lang="en-US" dirty="0"/>
                        <a:t>*</a:t>
                      </a:r>
                    </a:p>
                  </a:txBody>
                  <a:tcPr/>
                </a:tc>
                <a:tc>
                  <a:txBody>
                    <a:bodyPr/>
                    <a:lstStyle/>
                    <a:p>
                      <a:pPr algn="ctr"/>
                      <a:r>
                        <a:rPr lang="en-US" dirty="0"/>
                        <a:t>Universal Selector</a:t>
                      </a:r>
                    </a:p>
                  </a:txBody>
                  <a:tcPr/>
                </a:tc>
                <a:tc>
                  <a:txBody>
                    <a:bodyPr/>
                    <a:lstStyle/>
                    <a:p>
                      <a:r>
                        <a:rPr lang="en-US" dirty="0"/>
                        <a:t>Allows you to select ALL ELEMENTS on the Page. Wild Card.</a:t>
                      </a:r>
                    </a:p>
                  </a:txBody>
                  <a:tcPr/>
                </a:tc>
                <a:tc>
                  <a:txBody>
                    <a:bodyPr/>
                    <a:lstStyle/>
                    <a:p>
                      <a:r>
                        <a:rPr lang="en-US" sz="1800" kern="1200" dirty="0">
                          <a:effectLst/>
                        </a:rPr>
                        <a:t>* {}</a:t>
                      </a:r>
                      <a:endParaRPr lang="en-US" dirty="0"/>
                    </a:p>
                  </a:txBody>
                  <a:tcPr/>
                </a:tc>
                <a:extLst>
                  <a:ext uri="{0D108BD9-81ED-4DB2-BD59-A6C34878D82A}">
                    <a16:rowId xmlns:a16="http://schemas.microsoft.com/office/drawing/2014/main" val="1948630762"/>
                  </a:ext>
                </a:extLst>
              </a:tr>
              <a:tr h="462727">
                <a:tc>
                  <a:txBody>
                    <a:bodyPr/>
                    <a:lstStyle/>
                    <a:p>
                      <a:pPr algn="ctr"/>
                      <a:r>
                        <a:rPr lang="en-US" dirty="0"/>
                        <a:t>Whitespace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Descendant Combinator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Allows you to combine 2 or more selectors.</a:t>
                      </a:r>
                    </a:p>
                  </a:txBody>
                  <a:tcPr/>
                </a:tc>
                <a:tc>
                  <a:txBody>
                    <a:bodyPr/>
                    <a:lstStyle/>
                    <a:p>
                      <a:r>
                        <a:rPr lang="en-US" sz="1800" kern="1200" dirty="0">
                          <a:effectLst/>
                        </a:rPr>
                        <a:t>#idname .classname {}</a:t>
                      </a:r>
                      <a:endParaRPr lang="en-US" dirty="0"/>
                    </a:p>
                  </a:txBody>
                  <a:tcPr/>
                </a:tc>
                <a:extLst>
                  <a:ext uri="{0D108BD9-81ED-4DB2-BD59-A6C34878D82A}">
                    <a16:rowId xmlns:a16="http://schemas.microsoft.com/office/drawing/2014/main" val="2175344141"/>
                  </a:ext>
                </a:extLst>
              </a:tr>
              <a:tr h="462727">
                <a:tc>
                  <a:txBody>
                    <a:bodyPr/>
                    <a:lstStyle/>
                    <a:p>
                      <a:pPr algn="ctr"/>
                      <a:r>
                        <a:rPr lang="en-US" dirty="0"/>
                        <a:t>&gt;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Child Combinator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Allows you to select the </a:t>
                      </a:r>
                      <a:r>
                        <a:rPr lang="en-US" b="1" dirty="0"/>
                        <a:t>top-level </a:t>
                      </a:r>
                      <a:r>
                        <a:rPr lang="en-US" b="1" i="1" u="sng" dirty="0"/>
                        <a:t>elements</a:t>
                      </a:r>
                      <a:r>
                        <a:rPr lang="en-US" dirty="0"/>
                        <a:t> THAT FOLLOWS another specified </a:t>
                      </a:r>
                      <a:r>
                        <a:rPr lang="en-US" i="1" u="sng" dirty="0"/>
                        <a:t>element</a:t>
                      </a:r>
                      <a:r>
                        <a:rPr lang="en-US" dirty="0"/>
                        <a:t>.</a:t>
                      </a:r>
                    </a:p>
                  </a:txBody>
                  <a:tcPr/>
                </a:tc>
                <a:tc>
                  <a:txBody>
                    <a:bodyPr/>
                    <a:lstStyle/>
                    <a:p>
                      <a:r>
                        <a:rPr lang="en-US" sz="1800" kern="1200" dirty="0">
                          <a:effectLst/>
                        </a:rPr>
                        <a:t>#idname &gt; .classname {}</a:t>
                      </a:r>
                      <a:endParaRPr lang="en-US" dirty="0"/>
                    </a:p>
                  </a:txBody>
                  <a:tcPr/>
                </a:tc>
                <a:extLst>
                  <a:ext uri="{0D108BD9-81ED-4DB2-BD59-A6C34878D82A}">
                    <a16:rowId xmlns:a16="http://schemas.microsoft.com/office/drawing/2014/main" val="1629117852"/>
                  </a:ext>
                </a:extLst>
              </a:tr>
              <a:tr h="462727">
                <a:tc>
                  <a:txBody>
                    <a:bodyPr/>
                    <a:lstStyle/>
                    <a:p>
                      <a:pPr algn="ctr"/>
                      <a:r>
                        <a:rPr lang="en-US" dirty="0"/>
                        <a:t>+</a:t>
                      </a:r>
                    </a:p>
                  </a:txBody>
                  <a:tcPr/>
                </a:tc>
                <a:tc>
                  <a:txBody>
                    <a:bodyPr/>
                    <a:lstStyle/>
                    <a:p>
                      <a:pPr algn="ctr"/>
                      <a:r>
                        <a:rPr lang="en-US" dirty="0"/>
                        <a:t>Adjacent Sibling Combinator</a:t>
                      </a:r>
                    </a:p>
                  </a:txBody>
                  <a:tcPr/>
                </a:tc>
                <a:tc>
                  <a:txBody>
                    <a:bodyPr/>
                    <a:lstStyle/>
                    <a:p>
                      <a:r>
                        <a:rPr lang="en-US" dirty="0"/>
                        <a:t>Allows you to select an </a:t>
                      </a:r>
                      <a:r>
                        <a:rPr lang="en-US" i="1" u="sng" dirty="0"/>
                        <a:t>element</a:t>
                      </a:r>
                      <a:r>
                        <a:rPr lang="en-US" i="0" u="none" dirty="0"/>
                        <a:t> THAT FOLLOWS</a:t>
                      </a:r>
                      <a:r>
                        <a:rPr lang="en-US" dirty="0"/>
                        <a:t> DIRECTLY AFTER another specified </a:t>
                      </a:r>
                      <a:r>
                        <a:rPr lang="en-US" i="1" u="sng" dirty="0"/>
                        <a:t>element</a:t>
                      </a:r>
                      <a:r>
                        <a:rPr lang="en-US" dirty="0"/>
                        <a:t>.</a:t>
                      </a:r>
                    </a:p>
                  </a:txBody>
                  <a:tcPr/>
                </a:tc>
                <a:tc>
                  <a:txBody>
                    <a:bodyPr/>
                    <a:lstStyle/>
                    <a:p>
                      <a:r>
                        <a:rPr lang="en-US" sz="1800" kern="1200" dirty="0">
                          <a:effectLst/>
                        </a:rPr>
                        <a:t>#idname + .classname {}</a:t>
                      </a:r>
                      <a:endParaRPr lang="en-US" dirty="0"/>
                    </a:p>
                  </a:txBody>
                  <a:tcPr/>
                </a:tc>
                <a:extLst>
                  <a:ext uri="{0D108BD9-81ED-4DB2-BD59-A6C34878D82A}">
                    <a16:rowId xmlns:a16="http://schemas.microsoft.com/office/drawing/2014/main" val="1169578547"/>
                  </a:ext>
                </a:extLst>
              </a:tr>
              <a:tr h="462727">
                <a:tc>
                  <a:txBody>
                    <a:bodyPr/>
                    <a:lstStyle/>
                    <a:p>
                      <a:pPr algn="ctr"/>
                      <a:r>
                        <a:rPr lang="en-US"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General Sibling Combinator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Allows you to select an </a:t>
                      </a:r>
                      <a:r>
                        <a:rPr lang="en-US" i="1" u="sng" dirty="0"/>
                        <a:t>element</a:t>
                      </a:r>
                      <a:r>
                        <a:rPr lang="en-US" dirty="0"/>
                        <a:t> THAT FOLLOWS (directly or indirectly) another specified </a:t>
                      </a:r>
                      <a:r>
                        <a:rPr lang="en-US" i="1" u="sng" dirty="0"/>
                        <a:t>element</a:t>
                      </a:r>
                      <a:r>
                        <a:rPr lang="en-US" dirty="0"/>
                        <a:t>.</a:t>
                      </a:r>
                    </a:p>
                  </a:txBody>
                  <a:tcPr/>
                </a:tc>
                <a:tc>
                  <a:txBody>
                    <a:bodyPr/>
                    <a:lstStyle/>
                    <a:p>
                      <a:r>
                        <a:rPr lang="en-US" sz="1800" kern="1200" dirty="0">
                          <a:effectLst/>
                        </a:rPr>
                        <a:t>#idname ~ .classname {}</a:t>
                      </a:r>
                      <a:endParaRPr lang="en-US" dirty="0"/>
                    </a:p>
                  </a:txBody>
                  <a:tcPr/>
                </a:tc>
                <a:extLst>
                  <a:ext uri="{0D108BD9-81ED-4DB2-BD59-A6C34878D82A}">
                    <a16:rowId xmlns:a16="http://schemas.microsoft.com/office/drawing/2014/main" val="3329348139"/>
                  </a:ext>
                </a:extLst>
              </a:tr>
            </a:tbl>
          </a:graphicData>
        </a:graphic>
      </p:graphicFrame>
    </p:spTree>
    <p:extLst>
      <p:ext uri="{BB962C8B-B14F-4D97-AF65-F5344CB8AC3E}">
        <p14:creationId xmlns:p14="http://schemas.microsoft.com/office/powerpoint/2010/main" val="27654643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EDA2A-0FCE-644A-88C0-9F1F22D35E51}"/>
              </a:ext>
            </a:extLst>
          </p:cNvPr>
          <p:cNvSpPr>
            <a:spLocks noGrp="1"/>
          </p:cNvSpPr>
          <p:nvPr>
            <p:ph type="title"/>
          </p:nvPr>
        </p:nvSpPr>
        <p:spPr/>
        <p:txBody>
          <a:bodyPr/>
          <a:lstStyle/>
          <a:p>
            <a:r>
              <a:rPr lang="en-US" i="1" dirty="0"/>
              <a:t>CSS Attribute Selector OPERATORS</a:t>
            </a:r>
          </a:p>
        </p:txBody>
      </p:sp>
      <p:graphicFrame>
        <p:nvGraphicFramePr>
          <p:cNvPr id="4" name="Content Placeholder 3">
            <a:extLst>
              <a:ext uri="{FF2B5EF4-FFF2-40B4-BE49-F238E27FC236}">
                <a16:creationId xmlns:a16="http://schemas.microsoft.com/office/drawing/2014/main" id="{388B6420-D62F-F944-AC34-BD10B75FCE9D}"/>
              </a:ext>
            </a:extLst>
          </p:cNvPr>
          <p:cNvGraphicFramePr>
            <a:graphicFrameLocks noGrp="1"/>
          </p:cNvGraphicFramePr>
          <p:nvPr>
            <p:ph idx="1"/>
            <p:extLst>
              <p:ext uri="{D42A27DB-BD31-4B8C-83A1-F6EECF244321}">
                <p14:modId xmlns:p14="http://schemas.microsoft.com/office/powerpoint/2010/main" val="2418425732"/>
              </p:ext>
            </p:extLst>
          </p:nvPr>
        </p:nvGraphicFramePr>
        <p:xfrm>
          <a:off x="752602" y="2100333"/>
          <a:ext cx="10781109" cy="4024548"/>
        </p:xfrm>
        <a:graphic>
          <a:graphicData uri="http://schemas.openxmlformats.org/drawingml/2006/table">
            <a:tbl>
              <a:tblPr firstRow="1" bandRow="1">
                <a:tableStyleId>{74C1A8A3-306A-4EB7-A6B1-4F7E0EB9C5D6}</a:tableStyleId>
              </a:tblPr>
              <a:tblGrid>
                <a:gridCol w="1054418">
                  <a:extLst>
                    <a:ext uri="{9D8B030D-6E8A-4147-A177-3AD203B41FA5}">
                      <a16:colId xmlns:a16="http://schemas.microsoft.com/office/drawing/2014/main" val="2525839708"/>
                    </a:ext>
                  </a:extLst>
                </a:gridCol>
                <a:gridCol w="7494635">
                  <a:extLst>
                    <a:ext uri="{9D8B030D-6E8A-4147-A177-3AD203B41FA5}">
                      <a16:colId xmlns:a16="http://schemas.microsoft.com/office/drawing/2014/main" val="1576670223"/>
                    </a:ext>
                  </a:extLst>
                </a:gridCol>
                <a:gridCol w="2232056">
                  <a:extLst>
                    <a:ext uri="{9D8B030D-6E8A-4147-A177-3AD203B41FA5}">
                      <a16:colId xmlns:a16="http://schemas.microsoft.com/office/drawing/2014/main" val="740521469"/>
                    </a:ext>
                  </a:extLst>
                </a:gridCol>
              </a:tblGrid>
              <a:tr h="466823">
                <a:tc>
                  <a:txBody>
                    <a:bodyPr/>
                    <a:lstStyle/>
                    <a:p>
                      <a:pPr algn="ctr"/>
                      <a:r>
                        <a:rPr lang="en-US" dirty="0"/>
                        <a:t>SYMBOL</a:t>
                      </a:r>
                    </a:p>
                  </a:txBody>
                  <a:tcPr/>
                </a:tc>
                <a:tc>
                  <a:txBody>
                    <a:bodyPr/>
                    <a:lstStyle/>
                    <a:p>
                      <a:pPr algn="ctr"/>
                      <a:r>
                        <a:rPr lang="en-US" dirty="0"/>
                        <a:t>PURPOSE</a:t>
                      </a:r>
                    </a:p>
                  </a:txBody>
                  <a:tcPr/>
                </a:tc>
                <a:tc>
                  <a:txBody>
                    <a:bodyPr/>
                    <a:lstStyle/>
                    <a:p>
                      <a:pPr algn="ctr"/>
                      <a:r>
                        <a:rPr lang="en-US" dirty="0"/>
                        <a:t>EXAMPLE</a:t>
                      </a:r>
                    </a:p>
                  </a:txBody>
                  <a:tcPr/>
                </a:tc>
                <a:extLst>
                  <a:ext uri="{0D108BD9-81ED-4DB2-BD59-A6C34878D82A}">
                    <a16:rowId xmlns:a16="http://schemas.microsoft.com/office/drawing/2014/main" val="3860555836"/>
                  </a:ext>
                </a:extLst>
              </a:tr>
              <a:tr h="45551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Returns all elements that CONTAIN the EXACT string in the </a:t>
                      </a:r>
                      <a:r>
                        <a:rPr lang="en-US" i="1" u="sng" dirty="0"/>
                        <a:t>value</a:t>
                      </a:r>
                      <a:r>
                        <a:rPr lang="en-US" dirty="0"/>
                        <a:t>.</a:t>
                      </a:r>
                    </a:p>
                  </a:txBody>
                  <a:tcPr/>
                </a:tc>
                <a:tc>
                  <a:txBody>
                    <a:bodyPr/>
                    <a:lstStyle/>
                    <a:p>
                      <a:r>
                        <a:rPr lang="en-US" sz="1800" b="0" i="0" kern="1200" dirty="0">
                          <a:solidFill>
                            <a:schemeClr val="dk1"/>
                          </a:solidFill>
                          <a:effectLst/>
                          <a:latin typeface="+mn-lt"/>
                          <a:ea typeface="+mn-ea"/>
                          <a:cs typeface="+mn-cs"/>
                        </a:rPr>
                        <a:t>[attribute=“value”]</a:t>
                      </a:r>
                      <a:endParaRPr lang="en-US" dirty="0"/>
                    </a:p>
                  </a:txBody>
                  <a:tcPr/>
                </a:tc>
                <a:extLst>
                  <a:ext uri="{0D108BD9-81ED-4DB2-BD59-A6C34878D82A}">
                    <a16:rowId xmlns:a16="http://schemas.microsoft.com/office/drawing/2014/main" val="1535814416"/>
                  </a:ext>
                </a:extLst>
              </a:tr>
              <a:tr h="45551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Returns all elements that CONTAINS or STARTS WITH the substring in the </a:t>
                      </a:r>
                      <a:r>
                        <a:rPr lang="en-US" i="1" u="sng" dirty="0"/>
                        <a:t>value</a:t>
                      </a:r>
                      <a:r>
                        <a:rPr lang="en-US" dirty="0"/>
                        <a:t>.</a:t>
                      </a:r>
                    </a:p>
                  </a:txBody>
                  <a:tcPr/>
                </a:tc>
                <a:tc>
                  <a:txBody>
                    <a:bodyPr/>
                    <a:lstStyle/>
                    <a:p>
                      <a:r>
                        <a:rPr lang="en-US" sz="1800" b="0" i="0" kern="1200" dirty="0">
                          <a:solidFill>
                            <a:schemeClr val="dk1"/>
                          </a:solidFill>
                          <a:effectLst/>
                          <a:latin typeface="+mn-lt"/>
                          <a:ea typeface="+mn-ea"/>
                          <a:cs typeface="+mn-cs"/>
                        </a:rPr>
                        <a:t>[attribute|=“value”]</a:t>
                      </a:r>
                      <a:endParaRPr lang="en-US" dirty="0"/>
                    </a:p>
                  </a:txBody>
                  <a:tcPr/>
                </a:tc>
                <a:extLst>
                  <a:ext uri="{0D108BD9-81ED-4DB2-BD59-A6C34878D82A}">
                    <a16:rowId xmlns:a16="http://schemas.microsoft.com/office/drawing/2014/main" val="3028891001"/>
                  </a:ext>
                </a:extLst>
              </a:tr>
              <a:tr h="45551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Returns all elements that CONTAINS the substring in the </a:t>
                      </a:r>
                      <a:r>
                        <a:rPr lang="en-US" i="1" u="sng" dirty="0"/>
                        <a:t>value</a:t>
                      </a:r>
                      <a:r>
                        <a:rPr lang="en-US" dirty="0"/>
                        <a:t>.</a:t>
                      </a:r>
                    </a:p>
                  </a:txBody>
                  <a:tcPr/>
                </a:tc>
                <a:tc>
                  <a:txBody>
                    <a:bodyPr/>
                    <a:lstStyle/>
                    <a:p>
                      <a:r>
                        <a:rPr lang="en-US" sz="1800" b="0" i="0" kern="1200" dirty="0">
                          <a:solidFill>
                            <a:schemeClr val="dk1"/>
                          </a:solidFill>
                          <a:effectLst/>
                          <a:latin typeface="+mn-lt"/>
                          <a:ea typeface="+mn-ea"/>
                          <a:cs typeface="+mn-cs"/>
                        </a:rPr>
                        <a:t>[attribute*=“value”]</a:t>
                      </a:r>
                      <a:endParaRPr lang="en-US" dirty="0"/>
                    </a:p>
                  </a:txBody>
                  <a:tcPr/>
                </a:tc>
                <a:extLst>
                  <a:ext uri="{0D108BD9-81ED-4DB2-BD59-A6C34878D82A}">
                    <a16:rowId xmlns:a16="http://schemas.microsoft.com/office/drawing/2014/main" val="3344405839"/>
                  </a:ext>
                </a:extLst>
              </a:tr>
              <a:tr h="455513">
                <a:tc>
                  <a:txBody>
                    <a:bodyPr/>
                    <a:lstStyle/>
                    <a:p>
                      <a:pPr algn="ctr"/>
                      <a:r>
                        <a:rPr lang="en-US" dirty="0"/>
                        <a:t>~=</a:t>
                      </a:r>
                    </a:p>
                  </a:txBody>
                  <a:tcPr/>
                </a:tc>
                <a:tc>
                  <a:txBody>
                    <a:bodyPr/>
                    <a:lstStyle/>
                    <a:p>
                      <a:pPr algn="l"/>
                      <a:r>
                        <a:rPr lang="en-US" dirty="0"/>
                        <a:t>Returns all elements that CONTAINS the </a:t>
                      </a:r>
                      <a:r>
                        <a:rPr lang="en-US" b="0" i="1" u="none" dirty="0"/>
                        <a:t>given words delimited by spaces</a:t>
                      </a:r>
                      <a:r>
                        <a:rPr lang="en-US" b="1" dirty="0"/>
                        <a:t> </a:t>
                      </a:r>
                      <a:r>
                        <a:rPr lang="en-US" dirty="0"/>
                        <a:t>in the </a:t>
                      </a:r>
                      <a:r>
                        <a:rPr lang="en-US" b="0" i="1" u="sng" dirty="0"/>
                        <a:t>value</a:t>
                      </a:r>
                      <a:r>
                        <a:rPr lang="en-US" dirty="0"/>
                        <a:t>.</a:t>
                      </a:r>
                    </a:p>
                  </a:txBody>
                  <a:tcPr/>
                </a:tc>
                <a:tc>
                  <a:txBody>
                    <a:bodyPr/>
                    <a:lstStyle/>
                    <a:p>
                      <a:r>
                        <a:rPr lang="en-US" sz="1800" b="0" i="0" kern="1200" dirty="0">
                          <a:solidFill>
                            <a:schemeClr val="dk1"/>
                          </a:solidFill>
                          <a:effectLst/>
                          <a:latin typeface="+mn-lt"/>
                          <a:ea typeface="+mn-ea"/>
                          <a:cs typeface="+mn-cs"/>
                        </a:rPr>
                        <a:t>[attribute~=“value”]</a:t>
                      </a:r>
                      <a:endParaRPr lang="en-US" dirty="0"/>
                    </a:p>
                  </a:txBody>
                  <a:tcPr/>
                </a:tc>
                <a:extLst>
                  <a:ext uri="{0D108BD9-81ED-4DB2-BD59-A6C34878D82A}">
                    <a16:rowId xmlns:a16="http://schemas.microsoft.com/office/drawing/2014/main" val="3360602422"/>
                  </a:ext>
                </a:extLst>
              </a:tr>
              <a:tr h="455513">
                <a:tc>
                  <a:txBody>
                    <a:bodyPr/>
                    <a:lstStyle/>
                    <a:p>
                      <a:pPr algn="ctr"/>
                      <a:r>
                        <a:rPr lang="en-US" dirty="0"/>
                        <a:t>$=</a:t>
                      </a:r>
                    </a:p>
                  </a:txBody>
                  <a:tcPr/>
                </a:tc>
                <a:tc>
                  <a:txBody>
                    <a:bodyPr/>
                    <a:lstStyle/>
                    <a:p>
                      <a:pPr algn="l"/>
                      <a:r>
                        <a:rPr lang="en-US" dirty="0"/>
                        <a:t>Returns all elements that ENDS WITH the substring in the </a:t>
                      </a:r>
                      <a:r>
                        <a:rPr lang="en-US" i="1" u="sng" dirty="0"/>
                        <a:t>value</a:t>
                      </a:r>
                      <a:r>
                        <a:rPr lang="en-US" dirty="0"/>
                        <a:t>.</a:t>
                      </a:r>
                    </a:p>
                  </a:txBody>
                  <a:tcPr/>
                </a:tc>
                <a:tc>
                  <a:txBody>
                    <a:bodyPr/>
                    <a:lstStyle/>
                    <a:p>
                      <a:r>
                        <a:rPr lang="en-US" sz="1800" b="0" i="0" kern="1200" dirty="0">
                          <a:solidFill>
                            <a:schemeClr val="dk1"/>
                          </a:solidFill>
                          <a:effectLst/>
                          <a:latin typeface="+mn-lt"/>
                          <a:ea typeface="+mn-ea"/>
                          <a:cs typeface="+mn-cs"/>
                        </a:rPr>
                        <a:t>[attribute$=“value”]</a:t>
                      </a:r>
                      <a:endParaRPr lang="en-US" dirty="0"/>
                    </a:p>
                  </a:txBody>
                  <a:tcPr/>
                </a:tc>
                <a:extLst>
                  <a:ext uri="{0D108BD9-81ED-4DB2-BD59-A6C34878D82A}">
                    <a16:rowId xmlns:a16="http://schemas.microsoft.com/office/drawing/2014/main" val="148505604"/>
                  </a:ext>
                </a:extLst>
              </a:tr>
              <a:tr h="455513">
                <a:tc>
                  <a:txBody>
                    <a:bodyPr/>
                    <a:lstStyle/>
                    <a:p>
                      <a:pPr algn="ctr"/>
                      <a:r>
                        <a:rPr lang="en-US" dirty="0"/>
                        <a:t>^=</a:t>
                      </a:r>
                    </a:p>
                  </a:txBody>
                  <a:tcPr/>
                </a:tc>
                <a:tc>
                  <a:txBody>
                    <a:bodyPr/>
                    <a:lstStyle/>
                    <a:p>
                      <a:pPr algn="l"/>
                      <a:r>
                        <a:rPr lang="en-US" dirty="0"/>
                        <a:t>Returns all elements that BEGIN EXACTLY WITH the substring in the </a:t>
                      </a:r>
                      <a:r>
                        <a:rPr lang="en-US" i="1" u="sng" dirty="0"/>
                        <a:t>value</a:t>
                      </a:r>
                      <a:r>
                        <a:rPr lang="en-US" dirty="0"/>
                        <a:t>.</a:t>
                      </a:r>
                    </a:p>
                  </a:txBody>
                  <a:tcPr/>
                </a:tc>
                <a:tc>
                  <a:txBody>
                    <a:bodyPr/>
                    <a:lstStyle/>
                    <a:p>
                      <a:r>
                        <a:rPr lang="en-US" sz="1800" b="0" i="0" kern="1200" dirty="0">
                          <a:solidFill>
                            <a:schemeClr val="dk1"/>
                          </a:solidFill>
                          <a:effectLst/>
                          <a:latin typeface="+mn-lt"/>
                          <a:ea typeface="+mn-ea"/>
                          <a:cs typeface="+mn-cs"/>
                        </a:rPr>
                        <a:t>[attribute^=“value”]</a:t>
                      </a:r>
                      <a:endParaRPr lang="en-US" dirty="0"/>
                    </a:p>
                  </a:txBody>
                  <a:tcPr/>
                </a:tc>
                <a:extLst>
                  <a:ext uri="{0D108BD9-81ED-4DB2-BD59-A6C34878D82A}">
                    <a16:rowId xmlns:a16="http://schemas.microsoft.com/office/drawing/2014/main" val="920833540"/>
                  </a:ext>
                </a:extLst>
              </a:tr>
              <a:tr h="455513">
                <a:tc>
                  <a:txBody>
                    <a:bodyPr/>
                    <a:lstStyle/>
                    <a:p>
                      <a:pPr algn="ctr"/>
                      <a:r>
                        <a:rPr lang="en-US" dirty="0"/>
                        <a:t>!=</a:t>
                      </a:r>
                    </a:p>
                  </a:txBody>
                  <a:tcPr/>
                </a:tc>
                <a:tc>
                  <a:txBody>
                    <a:bodyPr/>
                    <a:lstStyle/>
                    <a:p>
                      <a:pPr algn="l"/>
                      <a:r>
                        <a:rPr lang="en-US" dirty="0"/>
                        <a:t>Returns all elements that either DOESN’T HAVE the given </a:t>
                      </a:r>
                      <a:r>
                        <a:rPr lang="en-US" i="1" u="sng" dirty="0"/>
                        <a:t>attribute</a:t>
                      </a:r>
                      <a:r>
                        <a:rPr lang="en-US" dirty="0"/>
                        <a:t> </a:t>
                      </a:r>
                      <a:r>
                        <a:rPr lang="en-US" b="1" dirty="0"/>
                        <a:t>or</a:t>
                      </a:r>
                      <a:r>
                        <a:rPr lang="en-US" dirty="0"/>
                        <a:t> the </a:t>
                      </a:r>
                      <a:r>
                        <a:rPr lang="en-US" i="1" u="sng" dirty="0"/>
                        <a:t>value</a:t>
                      </a:r>
                      <a:r>
                        <a:rPr lang="en-US" dirty="0"/>
                        <a:t> of the </a:t>
                      </a:r>
                      <a:r>
                        <a:rPr lang="en-US" b="0" i="1" u="sng" dirty="0"/>
                        <a:t>attribute</a:t>
                      </a:r>
                      <a:r>
                        <a:rPr lang="en-US" dirty="0"/>
                        <a:t> is NOT EQUAL to the </a:t>
                      </a:r>
                      <a:r>
                        <a:rPr lang="en-US" i="1" u="sng" dirty="0"/>
                        <a:t>value</a:t>
                      </a:r>
                      <a:r>
                        <a:rPr lang="en-US" dirty="0"/>
                        <a:t>.</a:t>
                      </a:r>
                    </a:p>
                  </a:txBody>
                  <a:tcPr/>
                </a:tc>
                <a:tc>
                  <a:txBody>
                    <a:bodyPr/>
                    <a:lstStyle/>
                    <a:p>
                      <a:r>
                        <a:rPr lang="en-US" sz="1800" b="0" i="0" kern="1200" dirty="0">
                          <a:solidFill>
                            <a:schemeClr val="dk1"/>
                          </a:solidFill>
                          <a:effectLst/>
                          <a:latin typeface="+mn-lt"/>
                          <a:ea typeface="+mn-ea"/>
                          <a:cs typeface="+mn-cs"/>
                        </a:rPr>
                        <a:t>[attribute!=“value”]</a:t>
                      </a:r>
                      <a:endParaRPr lang="en-US" dirty="0"/>
                    </a:p>
                  </a:txBody>
                  <a:tcPr/>
                </a:tc>
                <a:extLst>
                  <a:ext uri="{0D108BD9-81ED-4DB2-BD59-A6C34878D82A}">
                    <a16:rowId xmlns:a16="http://schemas.microsoft.com/office/drawing/2014/main" val="3211616014"/>
                  </a:ext>
                </a:extLst>
              </a:tr>
            </a:tbl>
          </a:graphicData>
        </a:graphic>
      </p:graphicFrame>
    </p:spTree>
    <p:extLst>
      <p:ext uri="{BB962C8B-B14F-4D97-AF65-F5344CB8AC3E}">
        <p14:creationId xmlns:p14="http://schemas.microsoft.com/office/powerpoint/2010/main" val="988497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954A-CE1A-B247-A8C7-D7D9C046E77B}"/>
              </a:ext>
            </a:extLst>
          </p:cNvPr>
          <p:cNvSpPr>
            <a:spLocks noGrp="1"/>
          </p:cNvSpPr>
          <p:nvPr>
            <p:ph type="title"/>
          </p:nvPr>
        </p:nvSpPr>
        <p:spPr>
          <a:xfrm>
            <a:off x="1141413" y="618518"/>
            <a:ext cx="9905998" cy="1478570"/>
          </a:xfrm>
        </p:spPr>
        <p:txBody>
          <a:bodyPr>
            <a:normAutofit/>
          </a:bodyPr>
          <a:lstStyle/>
          <a:p>
            <a:r>
              <a:rPr lang="en-US" i="1" dirty="0"/>
              <a:t>GENERAL WARNINGS</a:t>
            </a:r>
          </a:p>
        </p:txBody>
      </p:sp>
      <p:graphicFrame>
        <p:nvGraphicFramePr>
          <p:cNvPr id="5" name="Content Placeholder 2">
            <a:extLst>
              <a:ext uri="{FF2B5EF4-FFF2-40B4-BE49-F238E27FC236}">
                <a16:creationId xmlns:a16="http://schemas.microsoft.com/office/drawing/2014/main" id="{94CC4670-6FEB-4D15-9F6E-9EEFE0CAAE84}"/>
              </a:ext>
            </a:extLst>
          </p:cNvPr>
          <p:cNvGraphicFramePr>
            <a:graphicFrameLocks noGrp="1"/>
          </p:cNvGraphicFramePr>
          <p:nvPr>
            <p:ph idx="1"/>
            <p:extLst>
              <p:ext uri="{D42A27DB-BD31-4B8C-83A1-F6EECF244321}">
                <p14:modId xmlns:p14="http://schemas.microsoft.com/office/powerpoint/2010/main" val="3386837248"/>
              </p:ext>
            </p:extLst>
          </p:nvPr>
        </p:nvGraphicFramePr>
        <p:xfrm>
          <a:off x="1141413" y="2418820"/>
          <a:ext cx="9906000" cy="31427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361134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100000" contras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09166-7254-994E-BBA1-39E4106B84C4}"/>
              </a:ext>
            </a:extLst>
          </p:cNvPr>
          <p:cNvSpPr>
            <a:spLocks noGrp="1"/>
          </p:cNvSpPr>
          <p:nvPr>
            <p:ph type="ctrTitle"/>
          </p:nvPr>
        </p:nvSpPr>
        <p:spPr/>
        <p:txBody>
          <a:bodyPr/>
          <a:lstStyle/>
          <a:p>
            <a:r>
              <a:rPr lang="en-US" i="1" dirty="0"/>
              <a:t>XPATH OVERVIEW</a:t>
            </a:r>
          </a:p>
        </p:txBody>
      </p:sp>
    </p:spTree>
    <p:extLst>
      <p:ext uri="{BB962C8B-B14F-4D97-AF65-F5344CB8AC3E}">
        <p14:creationId xmlns:p14="http://schemas.microsoft.com/office/powerpoint/2010/main" val="40188681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05F43-1EE9-B94A-A590-0BCB0B8B7FF9}"/>
              </a:ext>
            </a:extLst>
          </p:cNvPr>
          <p:cNvSpPr>
            <a:spLocks noGrp="1"/>
          </p:cNvSpPr>
          <p:nvPr>
            <p:ph type="title"/>
          </p:nvPr>
        </p:nvSpPr>
        <p:spPr/>
        <p:txBody>
          <a:bodyPr/>
          <a:lstStyle/>
          <a:p>
            <a:r>
              <a:rPr lang="en-US" i="1" dirty="0"/>
              <a:t>/  vs  //</a:t>
            </a:r>
          </a:p>
        </p:txBody>
      </p:sp>
      <p:graphicFrame>
        <p:nvGraphicFramePr>
          <p:cNvPr id="4" name="Content Placeholder 3">
            <a:extLst>
              <a:ext uri="{FF2B5EF4-FFF2-40B4-BE49-F238E27FC236}">
                <a16:creationId xmlns:a16="http://schemas.microsoft.com/office/drawing/2014/main" id="{441AECE7-8543-1341-952F-01E8E797DC62}"/>
              </a:ext>
            </a:extLst>
          </p:cNvPr>
          <p:cNvGraphicFramePr>
            <a:graphicFrameLocks noGrp="1"/>
          </p:cNvGraphicFramePr>
          <p:nvPr>
            <p:ph idx="1"/>
            <p:extLst>
              <p:ext uri="{D42A27DB-BD31-4B8C-83A1-F6EECF244321}">
                <p14:modId xmlns:p14="http://schemas.microsoft.com/office/powerpoint/2010/main" val="2661984834"/>
              </p:ext>
            </p:extLst>
          </p:nvPr>
        </p:nvGraphicFramePr>
        <p:xfrm>
          <a:off x="1141411" y="2097088"/>
          <a:ext cx="9906000" cy="1599702"/>
        </p:xfrm>
        <a:graphic>
          <a:graphicData uri="http://schemas.openxmlformats.org/drawingml/2006/table">
            <a:tbl>
              <a:tblPr firstRow="1" bandRow="1">
                <a:tableStyleId>{74C1A8A3-306A-4EB7-A6B1-4F7E0EB9C5D6}</a:tableStyleId>
              </a:tblPr>
              <a:tblGrid>
                <a:gridCol w="2588033">
                  <a:extLst>
                    <a:ext uri="{9D8B030D-6E8A-4147-A177-3AD203B41FA5}">
                      <a16:colId xmlns:a16="http://schemas.microsoft.com/office/drawing/2014/main" val="3864070652"/>
                    </a:ext>
                  </a:extLst>
                </a:gridCol>
                <a:gridCol w="1430383">
                  <a:extLst>
                    <a:ext uri="{9D8B030D-6E8A-4147-A177-3AD203B41FA5}">
                      <a16:colId xmlns:a16="http://schemas.microsoft.com/office/drawing/2014/main" val="2517471944"/>
                    </a:ext>
                  </a:extLst>
                </a:gridCol>
                <a:gridCol w="5887584">
                  <a:extLst>
                    <a:ext uri="{9D8B030D-6E8A-4147-A177-3AD203B41FA5}">
                      <a16:colId xmlns:a16="http://schemas.microsoft.com/office/drawing/2014/main" val="2922920726"/>
                    </a:ext>
                  </a:extLst>
                </a:gridCol>
              </a:tblGrid>
              <a:tr h="533234">
                <a:tc>
                  <a:txBody>
                    <a:bodyPr/>
                    <a:lstStyle/>
                    <a:p>
                      <a:pPr algn="ctr"/>
                      <a:r>
                        <a:rPr lang="en-US" dirty="0"/>
                        <a:t>NAME</a:t>
                      </a:r>
                    </a:p>
                  </a:txBody>
                  <a:tcPr/>
                </a:tc>
                <a:tc>
                  <a:txBody>
                    <a:bodyPr/>
                    <a:lstStyle/>
                    <a:p>
                      <a:pPr algn="ctr"/>
                      <a:r>
                        <a:rPr lang="en-US" dirty="0"/>
                        <a:t>SYMBOL</a:t>
                      </a:r>
                    </a:p>
                  </a:txBody>
                  <a:tcPr/>
                </a:tc>
                <a:tc>
                  <a:txBody>
                    <a:bodyPr/>
                    <a:lstStyle/>
                    <a:p>
                      <a:pPr algn="ctr"/>
                      <a:r>
                        <a:rPr lang="en-US" dirty="0"/>
                        <a:t>SELECTOR</a:t>
                      </a:r>
                    </a:p>
                  </a:txBody>
                  <a:tcPr/>
                </a:tc>
                <a:extLst>
                  <a:ext uri="{0D108BD9-81ED-4DB2-BD59-A6C34878D82A}">
                    <a16:rowId xmlns:a16="http://schemas.microsoft.com/office/drawing/2014/main" val="2987164897"/>
                  </a:ext>
                </a:extLst>
              </a:tr>
              <a:tr h="533234">
                <a:tc>
                  <a:txBody>
                    <a:bodyPr/>
                    <a:lstStyle/>
                    <a:p>
                      <a:r>
                        <a:rPr lang="en-US" sz="1800" b="0" i="0" kern="1200" dirty="0">
                          <a:solidFill>
                            <a:schemeClr val="dk1"/>
                          </a:solidFill>
                          <a:effectLst/>
                          <a:latin typeface="+mn-lt"/>
                          <a:ea typeface="+mn-ea"/>
                          <a:cs typeface="+mn-cs"/>
                        </a:rPr>
                        <a:t>Absolute XPath Selectors</a:t>
                      </a:r>
                      <a:endParaRPr lang="en-US" dirty="0"/>
                    </a:p>
                  </a:txBody>
                  <a:tcPr/>
                </a:tc>
                <a:tc>
                  <a:txBody>
                    <a:bodyPr/>
                    <a:lstStyle/>
                    <a:p>
                      <a:pPr algn="ctr"/>
                      <a:r>
                        <a:rPr lang="en-US" dirty="0"/>
                        <a:t>/</a:t>
                      </a:r>
                    </a:p>
                  </a:txBody>
                  <a:tcPr/>
                </a:tc>
                <a:tc>
                  <a:txBody>
                    <a:bodyPr/>
                    <a:lstStyle/>
                    <a:p>
                      <a:r>
                        <a:rPr lang="en-US" dirty="0"/>
                        <a:t>/html/body/div[2]/div/div[2]/div[1]/div[2]/form/div/input</a:t>
                      </a:r>
                    </a:p>
                  </a:txBody>
                  <a:tcPr/>
                </a:tc>
                <a:extLst>
                  <a:ext uri="{0D108BD9-81ED-4DB2-BD59-A6C34878D82A}">
                    <a16:rowId xmlns:a16="http://schemas.microsoft.com/office/drawing/2014/main" val="7849642"/>
                  </a:ext>
                </a:extLst>
              </a:tr>
              <a:tr h="533234">
                <a:tc>
                  <a:txBody>
                    <a:bodyPr/>
                    <a:lstStyle/>
                    <a:p>
                      <a:r>
                        <a:rPr lang="en-US" sz="1800" b="0" i="0" kern="1200" dirty="0">
                          <a:solidFill>
                            <a:schemeClr val="dk1"/>
                          </a:solidFill>
                          <a:effectLst/>
                          <a:latin typeface="+mn-lt"/>
                          <a:ea typeface="+mn-ea"/>
                          <a:cs typeface="+mn-cs"/>
                        </a:rPr>
                        <a:t>Relative XPath Selectors</a:t>
                      </a:r>
                      <a:endParaRPr lang="en-US" dirty="0"/>
                    </a:p>
                  </a:txBody>
                  <a:tcPr/>
                </a:tc>
                <a:tc>
                  <a:txBody>
                    <a:bodyPr/>
                    <a:lstStyle/>
                    <a:p>
                      <a:pPr algn="ctr"/>
                      <a:r>
                        <a:rPr lang="en-US" dirty="0"/>
                        <a:t>//</a:t>
                      </a:r>
                    </a:p>
                  </a:txBody>
                  <a:tcPr/>
                </a:tc>
                <a:tc>
                  <a:txBody>
                    <a:bodyPr/>
                    <a:lstStyle/>
                    <a:p>
                      <a:r>
                        <a:rPr lang="en-US" dirty="0"/>
                        <a:t>//div[@class=“form-group”]//input[@id=“user-message”]</a:t>
                      </a:r>
                    </a:p>
                  </a:txBody>
                  <a:tcPr/>
                </a:tc>
                <a:extLst>
                  <a:ext uri="{0D108BD9-81ED-4DB2-BD59-A6C34878D82A}">
                    <a16:rowId xmlns:a16="http://schemas.microsoft.com/office/drawing/2014/main" val="2519489993"/>
                  </a:ext>
                </a:extLst>
              </a:tr>
            </a:tbl>
          </a:graphicData>
        </a:graphic>
      </p:graphicFrame>
    </p:spTree>
    <p:extLst>
      <p:ext uri="{BB962C8B-B14F-4D97-AF65-F5344CB8AC3E}">
        <p14:creationId xmlns:p14="http://schemas.microsoft.com/office/powerpoint/2010/main" val="5700879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FA309-91DC-6D4B-BD15-59E87E4D6A52}"/>
              </a:ext>
            </a:extLst>
          </p:cNvPr>
          <p:cNvSpPr>
            <a:spLocks noGrp="1"/>
          </p:cNvSpPr>
          <p:nvPr>
            <p:ph type="title"/>
          </p:nvPr>
        </p:nvSpPr>
        <p:spPr/>
        <p:txBody>
          <a:bodyPr/>
          <a:lstStyle/>
          <a:p>
            <a:r>
              <a:rPr lang="en-US" i="1" dirty="0"/>
              <a:t>..</a:t>
            </a:r>
          </a:p>
        </p:txBody>
      </p:sp>
      <p:graphicFrame>
        <p:nvGraphicFramePr>
          <p:cNvPr id="4" name="Content Placeholder 3">
            <a:extLst>
              <a:ext uri="{FF2B5EF4-FFF2-40B4-BE49-F238E27FC236}">
                <a16:creationId xmlns:a16="http://schemas.microsoft.com/office/drawing/2014/main" id="{3A0F00C9-96C2-A842-B31E-DA95AE567F56}"/>
              </a:ext>
            </a:extLst>
          </p:cNvPr>
          <p:cNvGraphicFramePr>
            <a:graphicFrameLocks noGrp="1"/>
          </p:cNvGraphicFramePr>
          <p:nvPr>
            <p:ph idx="1"/>
            <p:extLst>
              <p:ext uri="{D42A27DB-BD31-4B8C-83A1-F6EECF244321}">
                <p14:modId xmlns:p14="http://schemas.microsoft.com/office/powerpoint/2010/main" val="2658405454"/>
              </p:ext>
            </p:extLst>
          </p:nvPr>
        </p:nvGraphicFramePr>
        <p:xfrm>
          <a:off x="830476" y="2113128"/>
          <a:ext cx="10527872" cy="4282274"/>
        </p:xfrm>
        <a:graphic>
          <a:graphicData uri="http://schemas.openxmlformats.org/drawingml/2006/table">
            <a:tbl>
              <a:tblPr firstRow="1" bandRow="1">
                <a:tableStyleId>{74C1A8A3-306A-4EB7-A6B1-4F7E0EB9C5D6}</a:tableStyleId>
              </a:tblPr>
              <a:tblGrid>
                <a:gridCol w="1621727">
                  <a:extLst>
                    <a:ext uri="{9D8B030D-6E8A-4147-A177-3AD203B41FA5}">
                      <a16:colId xmlns:a16="http://schemas.microsoft.com/office/drawing/2014/main" val="3844972549"/>
                    </a:ext>
                  </a:extLst>
                </a:gridCol>
                <a:gridCol w="1054418">
                  <a:extLst>
                    <a:ext uri="{9D8B030D-6E8A-4147-A177-3AD203B41FA5}">
                      <a16:colId xmlns:a16="http://schemas.microsoft.com/office/drawing/2014/main" val="2205751295"/>
                    </a:ext>
                  </a:extLst>
                </a:gridCol>
                <a:gridCol w="3529691">
                  <a:extLst>
                    <a:ext uri="{9D8B030D-6E8A-4147-A177-3AD203B41FA5}">
                      <a16:colId xmlns:a16="http://schemas.microsoft.com/office/drawing/2014/main" val="191298002"/>
                    </a:ext>
                  </a:extLst>
                </a:gridCol>
                <a:gridCol w="4322036">
                  <a:extLst>
                    <a:ext uri="{9D8B030D-6E8A-4147-A177-3AD203B41FA5}">
                      <a16:colId xmlns:a16="http://schemas.microsoft.com/office/drawing/2014/main" val="30961339"/>
                    </a:ext>
                  </a:extLst>
                </a:gridCol>
              </a:tblGrid>
              <a:tr h="533234">
                <a:tc>
                  <a:txBody>
                    <a:bodyPr/>
                    <a:lstStyle/>
                    <a:p>
                      <a:pPr algn="ctr"/>
                      <a:r>
                        <a:rPr lang="en-US" dirty="0"/>
                        <a:t>NAME</a:t>
                      </a:r>
                    </a:p>
                  </a:txBody>
                  <a:tcPr/>
                </a:tc>
                <a:tc>
                  <a:txBody>
                    <a:bodyPr/>
                    <a:lstStyle/>
                    <a:p>
                      <a:pPr algn="ctr"/>
                      <a:r>
                        <a:rPr lang="en-US" dirty="0"/>
                        <a:t>SYMBOL</a:t>
                      </a:r>
                    </a:p>
                  </a:txBody>
                  <a:tcPr/>
                </a:tc>
                <a:tc>
                  <a:txBody>
                    <a:bodyPr/>
                    <a:lstStyle/>
                    <a:p>
                      <a:pPr algn="ctr"/>
                      <a:r>
                        <a:rPr lang="en-US" dirty="0"/>
                        <a:t>HTML</a:t>
                      </a:r>
                    </a:p>
                  </a:txBody>
                  <a:tcPr/>
                </a:tc>
                <a:tc>
                  <a:txBody>
                    <a:bodyPr/>
                    <a:lstStyle/>
                    <a:p>
                      <a:pPr algn="ctr"/>
                      <a:r>
                        <a:rPr lang="en-US" dirty="0"/>
                        <a:t>SELECTOR</a:t>
                      </a:r>
                    </a:p>
                  </a:txBody>
                  <a:tcPr/>
                </a:tc>
                <a:extLst>
                  <a:ext uri="{0D108BD9-81ED-4DB2-BD59-A6C34878D82A}">
                    <a16:rowId xmlns:a16="http://schemas.microsoft.com/office/drawing/2014/main" val="725898849"/>
                  </a:ext>
                </a:extLst>
              </a:tr>
              <a:tr h="533234">
                <a:tc>
                  <a:txBody>
                    <a:bodyPr/>
                    <a:lstStyle/>
                    <a:p>
                      <a:r>
                        <a:rPr lang="en-US" sz="1800" b="0" i="0" kern="1200" dirty="0">
                          <a:solidFill>
                            <a:schemeClr val="dk1"/>
                          </a:solidFill>
                          <a:effectLst/>
                          <a:latin typeface="+mn-lt"/>
                          <a:ea typeface="+mn-ea"/>
                          <a:cs typeface="+mn-cs"/>
                        </a:rPr>
                        <a:t>Parent Selector</a:t>
                      </a:r>
                      <a:endParaRPr lang="en-US" dirty="0"/>
                    </a:p>
                  </a:txBody>
                  <a:tcPr/>
                </a:tc>
                <a:tc>
                  <a:txBody>
                    <a:bodyPr/>
                    <a:lstStyle/>
                    <a:p>
                      <a:pPr algn="ctr"/>
                      <a:r>
                        <a:rPr lang="en-US" dirty="0"/>
                        <a:t>..</a:t>
                      </a:r>
                    </a:p>
                  </a:txBody>
                  <a:tcPr/>
                </a:tc>
                <a:tc>
                  <a:txBody>
                    <a:bodyPr/>
                    <a:lstStyle/>
                    <a:p>
                      <a:pPr algn="l"/>
                      <a:r>
                        <a:rPr lang="en-US" dirty="0">
                          <a:solidFill>
                            <a:srgbClr val="FF0000"/>
                          </a:solidFill>
                        </a:rPr>
                        <a:t>&lt;tr&gt;</a:t>
                      </a:r>
                    </a:p>
                    <a:p>
                      <a:pPr algn="l"/>
                      <a:r>
                        <a:rPr lang="en-US" dirty="0"/>
                        <a:t>    &lt;td&gt;</a:t>
                      </a:r>
                    </a:p>
                    <a:p>
                      <a:pPr algn="l"/>
                      <a:r>
                        <a:rPr lang="en-US" dirty="0"/>
                        <a:t>        &lt;div&gt;Unique Value&lt;/div&gt;</a:t>
                      </a:r>
                    </a:p>
                    <a:p>
                      <a:pPr algn="l"/>
                      <a:r>
                        <a:rPr lang="en-US" dirty="0"/>
                        <a:t>    &lt;/td&gt;</a:t>
                      </a:r>
                    </a:p>
                    <a:p>
                      <a:pPr algn="l"/>
                      <a:r>
                        <a:rPr lang="en-US" dirty="0">
                          <a:solidFill>
                            <a:srgbClr val="FF0000"/>
                          </a:solidFill>
                        </a:rPr>
                        <a:t>&lt;/tr&gt;</a:t>
                      </a:r>
                    </a:p>
                  </a:txBody>
                  <a:tcPr/>
                </a:tc>
                <a:tc>
                  <a:txBody>
                    <a:bodyPr/>
                    <a:lstStyle/>
                    <a:p>
                      <a:r>
                        <a:rPr lang="en-US" dirty="0"/>
                        <a:t>//*[text()=“Unique Value”]/../..</a:t>
                      </a:r>
                    </a:p>
                  </a:txBody>
                  <a:tcPr/>
                </a:tc>
                <a:extLst>
                  <a:ext uri="{0D108BD9-81ED-4DB2-BD59-A6C34878D82A}">
                    <a16:rowId xmlns:a16="http://schemas.microsoft.com/office/drawing/2014/main" val="2222714988"/>
                  </a:ext>
                </a:extLst>
              </a:tr>
              <a:tr h="533234">
                <a:tc>
                  <a:txBody>
                    <a:bodyPr/>
                    <a:lstStyle/>
                    <a:p>
                      <a:r>
                        <a:rPr lang="en-US" dirty="0"/>
                        <a:t>Parent Selector</a:t>
                      </a:r>
                    </a:p>
                  </a:txBody>
                  <a:tcPr/>
                </a:tc>
                <a:tc>
                  <a:txBody>
                    <a:bodyPr/>
                    <a:lstStyle/>
                    <a:p>
                      <a:pPr algn="ctr"/>
                      <a:r>
                        <a:rPr lang="en-US" dirty="0"/>
                        <a:t>..</a:t>
                      </a:r>
                    </a:p>
                  </a:txBody>
                  <a:tcPr/>
                </a:tc>
                <a:tc>
                  <a:txBody>
                    <a:bodyPr/>
                    <a:lstStyle/>
                    <a:p>
                      <a:pPr algn="l"/>
                      <a:r>
                        <a:rPr lang="en-US" dirty="0"/>
                        <a:t>&lt;tr&gt;</a:t>
                      </a:r>
                    </a:p>
                    <a:p>
                      <a:pPr algn="l"/>
                      <a:r>
                        <a:rPr lang="en-US" dirty="0"/>
                        <a:t>    &lt;td&gt;</a:t>
                      </a:r>
                    </a:p>
                    <a:p>
                      <a:pPr algn="l"/>
                      <a:r>
                        <a:rPr lang="en-US" dirty="0"/>
                        <a:t>        </a:t>
                      </a:r>
                      <a:r>
                        <a:rPr lang="en-US" dirty="0">
                          <a:solidFill>
                            <a:srgbClr val="FF0000"/>
                          </a:solidFill>
                        </a:rPr>
                        <a:t>&lt;a href=“#”&gt;Edit&lt;/a&gt;</a:t>
                      </a:r>
                    </a:p>
                    <a:p>
                      <a:pPr algn="l"/>
                      <a:r>
                        <a:rPr lang="en-US" dirty="0"/>
                        <a:t>    &lt;/td&gt;</a:t>
                      </a:r>
                    </a:p>
                    <a:p>
                      <a:pPr algn="l"/>
                      <a:r>
                        <a:rPr lang="en-US" dirty="0"/>
                        <a:t>    &lt;td&gt;</a:t>
                      </a:r>
                    </a:p>
                    <a:p>
                      <a:pPr algn="l"/>
                      <a:r>
                        <a:rPr lang="en-US" dirty="0"/>
                        <a:t>        &lt;div&gt;Unique Value&lt;/div&gt;</a:t>
                      </a:r>
                    </a:p>
                    <a:p>
                      <a:pPr algn="l"/>
                      <a:r>
                        <a:rPr lang="en-US" dirty="0"/>
                        <a:t>    &lt;/td&gt;</a:t>
                      </a:r>
                    </a:p>
                    <a:p>
                      <a:pPr algn="l"/>
                      <a:r>
                        <a:rPr lang="en-US" dirty="0"/>
                        <a:t>&lt;/</a:t>
                      </a:r>
                      <a:r>
                        <a:rPr lang="en-US" dirty="0" err="1"/>
                        <a:t>tr</a:t>
                      </a:r>
                      <a:r>
                        <a:rPr lang="en-US" dirty="0"/>
                        <a:t>&gt;</a:t>
                      </a:r>
                    </a:p>
                  </a:txBody>
                  <a:tcPr/>
                </a:tc>
                <a:tc>
                  <a:txBody>
                    <a:bodyPr/>
                    <a:lstStyle/>
                    <a:p>
                      <a:r>
                        <a:rPr lang="en-US" dirty="0"/>
                        <a:t>//div[text()=“Unique Value”]/../..//a</a:t>
                      </a:r>
                    </a:p>
                  </a:txBody>
                  <a:tcPr/>
                </a:tc>
                <a:extLst>
                  <a:ext uri="{0D108BD9-81ED-4DB2-BD59-A6C34878D82A}">
                    <a16:rowId xmlns:a16="http://schemas.microsoft.com/office/drawing/2014/main" val="2949643235"/>
                  </a:ext>
                </a:extLst>
              </a:tr>
            </a:tbl>
          </a:graphicData>
        </a:graphic>
      </p:graphicFrame>
    </p:spTree>
    <p:extLst>
      <p:ext uri="{BB962C8B-B14F-4D97-AF65-F5344CB8AC3E}">
        <p14:creationId xmlns:p14="http://schemas.microsoft.com/office/powerpoint/2010/main" val="2876521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88884-3966-674B-8A1D-9344750785BD}"/>
              </a:ext>
            </a:extLst>
          </p:cNvPr>
          <p:cNvSpPr>
            <a:spLocks noGrp="1"/>
          </p:cNvSpPr>
          <p:nvPr>
            <p:ph type="title"/>
          </p:nvPr>
        </p:nvSpPr>
        <p:spPr/>
        <p:txBody>
          <a:bodyPr/>
          <a:lstStyle/>
          <a:p>
            <a:r>
              <a:rPr lang="en-US" i="1" dirty="0"/>
              <a:t>ATTRIBUTE SELECTORS</a:t>
            </a:r>
          </a:p>
        </p:txBody>
      </p:sp>
      <p:sp>
        <p:nvSpPr>
          <p:cNvPr id="3" name="Content Placeholder 2">
            <a:extLst>
              <a:ext uri="{FF2B5EF4-FFF2-40B4-BE49-F238E27FC236}">
                <a16:creationId xmlns:a16="http://schemas.microsoft.com/office/drawing/2014/main" id="{3151CBCB-2778-0C4D-884C-8A2185A7E9F0}"/>
              </a:ext>
            </a:extLst>
          </p:cNvPr>
          <p:cNvSpPr>
            <a:spLocks noGrp="1"/>
          </p:cNvSpPr>
          <p:nvPr>
            <p:ph idx="1"/>
          </p:nvPr>
        </p:nvSpPr>
        <p:spPr/>
        <p:txBody>
          <a:bodyPr/>
          <a:lstStyle/>
          <a:p>
            <a:r>
              <a:rPr lang="en-US" dirty="0"/>
              <a:t>Allows you to select an element that contains a specific attribute or a value in a specific attribute.</a:t>
            </a:r>
          </a:p>
          <a:p>
            <a:endParaRPr lang="en-US" dirty="0"/>
          </a:p>
          <a:p>
            <a:pPr marL="457200" lvl="1" indent="0">
              <a:buNone/>
            </a:pPr>
            <a:r>
              <a:rPr lang="en-US" i="1" u="sng" dirty="0"/>
              <a:t>SYNTAX</a:t>
            </a:r>
          </a:p>
          <a:p>
            <a:pPr lvl="2"/>
            <a:r>
              <a:rPr lang="en-US" i="1" dirty="0"/>
              <a:t>//*[@attribute]</a:t>
            </a:r>
          </a:p>
          <a:p>
            <a:pPr lvl="2"/>
            <a:r>
              <a:rPr lang="en-US" i="1" dirty="0"/>
              <a:t>//*[@attribute=“value”]</a:t>
            </a:r>
          </a:p>
        </p:txBody>
      </p:sp>
    </p:spTree>
    <p:extLst>
      <p:ext uri="{BB962C8B-B14F-4D97-AF65-F5344CB8AC3E}">
        <p14:creationId xmlns:p14="http://schemas.microsoft.com/office/powerpoint/2010/main" val="1190773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39F00-8F1C-F34B-9AC0-EF6B100CC202}"/>
              </a:ext>
            </a:extLst>
          </p:cNvPr>
          <p:cNvSpPr>
            <a:spLocks noGrp="1"/>
          </p:cNvSpPr>
          <p:nvPr>
            <p:ph type="title"/>
          </p:nvPr>
        </p:nvSpPr>
        <p:spPr/>
        <p:txBody>
          <a:bodyPr/>
          <a:lstStyle/>
          <a:p>
            <a:r>
              <a:rPr lang="en-US" i="1" dirty="0"/>
              <a:t>ATTRIBUTE SELECTORS EXAMPLES</a:t>
            </a:r>
            <a:endParaRPr lang="en-US" dirty="0"/>
          </a:p>
        </p:txBody>
      </p:sp>
      <p:graphicFrame>
        <p:nvGraphicFramePr>
          <p:cNvPr id="4" name="Content Placeholder 3">
            <a:extLst>
              <a:ext uri="{FF2B5EF4-FFF2-40B4-BE49-F238E27FC236}">
                <a16:creationId xmlns:a16="http://schemas.microsoft.com/office/drawing/2014/main" id="{8AEBE8D2-526B-0848-8E43-9337632F5BF3}"/>
              </a:ext>
            </a:extLst>
          </p:cNvPr>
          <p:cNvGraphicFramePr>
            <a:graphicFrameLocks noGrp="1"/>
          </p:cNvGraphicFramePr>
          <p:nvPr>
            <p:ph idx="1"/>
            <p:extLst>
              <p:ext uri="{D42A27DB-BD31-4B8C-83A1-F6EECF244321}">
                <p14:modId xmlns:p14="http://schemas.microsoft.com/office/powerpoint/2010/main" val="3632445760"/>
              </p:ext>
            </p:extLst>
          </p:nvPr>
        </p:nvGraphicFramePr>
        <p:xfrm>
          <a:off x="1141413" y="2097088"/>
          <a:ext cx="9905998" cy="4025413"/>
        </p:xfrm>
        <a:graphic>
          <a:graphicData uri="http://schemas.openxmlformats.org/drawingml/2006/table">
            <a:tbl>
              <a:tblPr firstRow="1" bandRow="1">
                <a:tableStyleId>{74C1A8A3-306A-4EB7-A6B1-4F7E0EB9C5D6}</a:tableStyleId>
              </a:tblPr>
              <a:tblGrid>
                <a:gridCol w="1811994">
                  <a:extLst>
                    <a:ext uri="{9D8B030D-6E8A-4147-A177-3AD203B41FA5}">
                      <a16:colId xmlns:a16="http://schemas.microsoft.com/office/drawing/2014/main" val="150148815"/>
                    </a:ext>
                  </a:extLst>
                </a:gridCol>
                <a:gridCol w="4428054">
                  <a:extLst>
                    <a:ext uri="{9D8B030D-6E8A-4147-A177-3AD203B41FA5}">
                      <a16:colId xmlns:a16="http://schemas.microsoft.com/office/drawing/2014/main" val="2454703931"/>
                    </a:ext>
                  </a:extLst>
                </a:gridCol>
                <a:gridCol w="3665950">
                  <a:extLst>
                    <a:ext uri="{9D8B030D-6E8A-4147-A177-3AD203B41FA5}">
                      <a16:colId xmlns:a16="http://schemas.microsoft.com/office/drawing/2014/main" val="2121461066"/>
                    </a:ext>
                  </a:extLst>
                </a:gridCol>
              </a:tblGrid>
              <a:tr h="575059">
                <a:tc>
                  <a:txBody>
                    <a:bodyPr/>
                    <a:lstStyle/>
                    <a:p>
                      <a:pPr algn="ctr"/>
                      <a:r>
                        <a:rPr lang="en-US" dirty="0"/>
                        <a:t>ATTRIBUTE</a:t>
                      </a:r>
                    </a:p>
                  </a:txBody>
                  <a:tcPr/>
                </a:tc>
                <a:tc>
                  <a:txBody>
                    <a:bodyPr/>
                    <a:lstStyle/>
                    <a:p>
                      <a:pPr algn="ctr"/>
                      <a:r>
                        <a:rPr lang="en-US" dirty="0"/>
                        <a:t>HTML</a:t>
                      </a:r>
                    </a:p>
                  </a:txBody>
                  <a:tcPr/>
                </a:tc>
                <a:tc>
                  <a:txBody>
                    <a:bodyPr/>
                    <a:lstStyle/>
                    <a:p>
                      <a:pPr algn="ctr"/>
                      <a:r>
                        <a:rPr lang="en-US" dirty="0"/>
                        <a:t>SELECTOR</a:t>
                      </a:r>
                    </a:p>
                  </a:txBody>
                  <a:tcPr/>
                </a:tc>
                <a:extLst>
                  <a:ext uri="{0D108BD9-81ED-4DB2-BD59-A6C34878D82A}">
                    <a16:rowId xmlns:a16="http://schemas.microsoft.com/office/drawing/2014/main" val="576357154"/>
                  </a:ext>
                </a:extLst>
              </a:tr>
              <a:tr h="575059">
                <a:tc>
                  <a:txBody>
                    <a:bodyPr/>
                    <a:lstStyle/>
                    <a:p>
                      <a:pPr algn="ctr"/>
                      <a:r>
                        <a:rPr lang="en-US" dirty="0"/>
                        <a:t>ID</a:t>
                      </a:r>
                    </a:p>
                  </a:txBody>
                  <a:tcPr/>
                </a:tc>
                <a:tc>
                  <a:txBody>
                    <a:bodyPr/>
                    <a:lstStyle/>
                    <a:p>
                      <a:r>
                        <a:rPr lang="en-US" dirty="0"/>
                        <a:t>&lt;div id=“</a:t>
                      </a:r>
                      <a:r>
                        <a:rPr lang="en-US" dirty="0" err="1"/>
                        <a:t>idname</a:t>
                      </a:r>
                      <a:r>
                        <a:rPr lang="en-US" dirty="0"/>
                        <a:t>”/&gt;</a:t>
                      </a:r>
                    </a:p>
                  </a:txBody>
                  <a:tcPr/>
                </a:tc>
                <a:tc>
                  <a:txBody>
                    <a:bodyPr/>
                    <a:lstStyle/>
                    <a:p>
                      <a:r>
                        <a:rPr lang="en-US" dirty="0"/>
                        <a:t>//*[@id=“</a:t>
                      </a:r>
                      <a:r>
                        <a:rPr lang="en-US" dirty="0" err="1"/>
                        <a:t>idname</a:t>
                      </a:r>
                      <a:r>
                        <a:rPr lang="en-US" dirty="0"/>
                        <a:t>”]</a:t>
                      </a:r>
                    </a:p>
                  </a:txBody>
                  <a:tcPr/>
                </a:tc>
                <a:extLst>
                  <a:ext uri="{0D108BD9-81ED-4DB2-BD59-A6C34878D82A}">
                    <a16:rowId xmlns:a16="http://schemas.microsoft.com/office/drawing/2014/main" val="1812734831"/>
                  </a:ext>
                </a:extLst>
              </a:tr>
              <a:tr h="575059">
                <a:tc>
                  <a:txBody>
                    <a:bodyPr/>
                    <a:lstStyle/>
                    <a:p>
                      <a:pPr algn="ctr"/>
                      <a:r>
                        <a:rPr lang="en-US" dirty="0"/>
                        <a:t>Class</a:t>
                      </a:r>
                    </a:p>
                  </a:txBody>
                  <a:tcPr/>
                </a:tc>
                <a:tc>
                  <a:txBody>
                    <a:bodyPr/>
                    <a:lstStyle/>
                    <a:p>
                      <a:r>
                        <a:rPr lang="en-US" dirty="0"/>
                        <a:t>&lt;div class=“</a:t>
                      </a:r>
                      <a:r>
                        <a:rPr lang="en-US" dirty="0" err="1"/>
                        <a:t>classname</a:t>
                      </a:r>
                      <a:r>
                        <a:rPr lang="en-US" dirty="0"/>
                        <a:t>”/&gt;</a:t>
                      </a:r>
                    </a:p>
                  </a:txBody>
                  <a:tcPr/>
                </a:tc>
                <a:tc>
                  <a:txBody>
                    <a:bodyPr/>
                    <a:lstStyle/>
                    <a:p>
                      <a:r>
                        <a:rPr lang="en-US" dirty="0"/>
                        <a:t>//*[@class=“</a:t>
                      </a:r>
                      <a:r>
                        <a:rPr lang="en-US" dirty="0" err="1"/>
                        <a:t>classname</a:t>
                      </a:r>
                      <a:r>
                        <a:rPr lang="en-US" dirty="0"/>
                        <a:t>”]</a:t>
                      </a:r>
                    </a:p>
                  </a:txBody>
                  <a:tcPr/>
                </a:tc>
                <a:extLst>
                  <a:ext uri="{0D108BD9-81ED-4DB2-BD59-A6C34878D82A}">
                    <a16:rowId xmlns:a16="http://schemas.microsoft.com/office/drawing/2014/main" val="777718719"/>
                  </a:ext>
                </a:extLst>
              </a:tr>
              <a:tr h="575059">
                <a:tc>
                  <a:txBody>
                    <a:bodyPr/>
                    <a:lstStyle/>
                    <a:p>
                      <a:pPr algn="ctr"/>
                      <a:r>
                        <a:rPr lang="en-US" dirty="0"/>
                        <a:t>Type</a:t>
                      </a:r>
                    </a:p>
                  </a:txBody>
                  <a:tcPr/>
                </a:tc>
                <a:tc>
                  <a:txBody>
                    <a:bodyPr/>
                    <a:lstStyle/>
                    <a:p>
                      <a:r>
                        <a:rPr lang="en-US" dirty="0"/>
                        <a:t>&lt;button type=“submit”/&gt;</a:t>
                      </a:r>
                    </a:p>
                  </a:txBody>
                  <a:tcPr/>
                </a:tc>
                <a:tc>
                  <a:txBody>
                    <a:bodyPr/>
                    <a:lstStyle/>
                    <a:p>
                      <a:r>
                        <a:rPr lang="en-US" dirty="0"/>
                        <a:t>//*[@type=“submit”]</a:t>
                      </a:r>
                    </a:p>
                  </a:txBody>
                  <a:tcPr/>
                </a:tc>
                <a:extLst>
                  <a:ext uri="{0D108BD9-81ED-4DB2-BD59-A6C34878D82A}">
                    <a16:rowId xmlns:a16="http://schemas.microsoft.com/office/drawing/2014/main" val="1407634646"/>
                  </a:ext>
                </a:extLst>
              </a:tr>
              <a:tr h="575059">
                <a:tc>
                  <a:txBody>
                    <a:bodyPr/>
                    <a:lstStyle/>
                    <a:p>
                      <a:pPr algn="ctr"/>
                      <a:r>
                        <a:rPr lang="en-US" dirty="0"/>
                        <a:t>Value</a:t>
                      </a:r>
                    </a:p>
                  </a:txBody>
                  <a:tcPr/>
                </a:tc>
                <a:tc>
                  <a:txBody>
                    <a:bodyPr/>
                    <a:lstStyle/>
                    <a:p>
                      <a:r>
                        <a:rPr lang="en-US" dirty="0"/>
                        <a:t>&lt;input value=“value”/&gt;</a:t>
                      </a:r>
                    </a:p>
                  </a:txBody>
                  <a:tcPr/>
                </a:tc>
                <a:tc>
                  <a:txBody>
                    <a:bodyPr/>
                    <a:lstStyle/>
                    <a:p>
                      <a:r>
                        <a:rPr lang="en-US" dirty="0"/>
                        <a:t>//*[@value=“value”]</a:t>
                      </a:r>
                    </a:p>
                  </a:txBody>
                  <a:tcPr/>
                </a:tc>
                <a:extLst>
                  <a:ext uri="{0D108BD9-81ED-4DB2-BD59-A6C34878D82A}">
                    <a16:rowId xmlns:a16="http://schemas.microsoft.com/office/drawing/2014/main" val="741823272"/>
                  </a:ext>
                </a:extLst>
              </a:tr>
              <a:tr h="575059">
                <a:tc>
                  <a:txBody>
                    <a:bodyPr/>
                    <a:lstStyle/>
                    <a:p>
                      <a:pPr algn="ctr"/>
                      <a:r>
                        <a:rPr lang="en-US" dirty="0"/>
                        <a:t>HREF</a:t>
                      </a:r>
                    </a:p>
                  </a:txBody>
                  <a:tcPr/>
                </a:tc>
                <a:tc>
                  <a:txBody>
                    <a:bodyPr/>
                    <a:lstStyle/>
                    <a:p>
                      <a:r>
                        <a:rPr lang="en-US" dirty="0"/>
                        <a:t>&lt;a </a:t>
                      </a:r>
                      <a:r>
                        <a:rPr lang="en-US" dirty="0" err="1"/>
                        <a:t>href</a:t>
                      </a:r>
                      <a:r>
                        <a:rPr lang="en-US" dirty="0"/>
                        <a:t>=“https://</a:t>
                      </a:r>
                      <a:r>
                        <a:rPr lang="en-US" dirty="0" err="1"/>
                        <a:t>google.com</a:t>
                      </a:r>
                      <a:r>
                        <a:rPr lang="en-US" dirty="0"/>
                        <a:t>”/&gt;</a:t>
                      </a:r>
                    </a:p>
                  </a:txBody>
                  <a:tcPr/>
                </a:tc>
                <a:tc>
                  <a:txBody>
                    <a:bodyPr/>
                    <a:lstStyle/>
                    <a:p>
                      <a:r>
                        <a:rPr lang="en-US" dirty="0"/>
                        <a:t>//*[@</a:t>
                      </a:r>
                      <a:r>
                        <a:rPr lang="en-US" dirty="0" err="1"/>
                        <a:t>href</a:t>
                      </a:r>
                      <a:r>
                        <a:rPr lang="en-US" dirty="0"/>
                        <a:t>=“https://</a:t>
                      </a:r>
                      <a:r>
                        <a:rPr lang="en-US" dirty="0" err="1"/>
                        <a:t>google.com</a:t>
                      </a:r>
                      <a:r>
                        <a:rPr lang="en-US" dirty="0"/>
                        <a:t>”]</a:t>
                      </a:r>
                    </a:p>
                  </a:txBody>
                  <a:tcPr/>
                </a:tc>
                <a:extLst>
                  <a:ext uri="{0D108BD9-81ED-4DB2-BD59-A6C34878D82A}">
                    <a16:rowId xmlns:a16="http://schemas.microsoft.com/office/drawing/2014/main" val="2306232478"/>
                  </a:ext>
                </a:extLst>
              </a:tr>
              <a:tr h="575059">
                <a:tc>
                  <a:txBody>
                    <a:bodyPr/>
                    <a:lstStyle/>
                    <a:p>
                      <a:pPr algn="ctr"/>
                      <a:r>
                        <a:rPr lang="en-US" dirty="0"/>
                        <a:t>SRC</a:t>
                      </a:r>
                    </a:p>
                  </a:txBody>
                  <a:tcPr/>
                </a:tc>
                <a:tc>
                  <a:txBody>
                    <a:bodyPr/>
                    <a:lstStyle/>
                    <a:p>
                      <a:r>
                        <a:rPr lang="en-US" dirty="0"/>
                        <a:t>&lt;</a:t>
                      </a:r>
                      <a:r>
                        <a:rPr lang="en-US" dirty="0" err="1"/>
                        <a:t>img</a:t>
                      </a:r>
                      <a:r>
                        <a:rPr lang="en-US" dirty="0"/>
                        <a:t> </a:t>
                      </a:r>
                      <a:r>
                        <a:rPr lang="en-US" dirty="0" err="1"/>
                        <a:t>src</a:t>
                      </a:r>
                      <a:r>
                        <a:rPr lang="en-US" dirty="0"/>
                        <a:t>=“/</a:t>
                      </a:r>
                      <a:r>
                        <a:rPr lang="en-US" dirty="0" err="1"/>
                        <a:t>img.png</a:t>
                      </a:r>
                      <a:r>
                        <a:rPr lang="en-US" dirty="0"/>
                        <a:t>”/&gt;</a:t>
                      </a:r>
                    </a:p>
                  </a:txBody>
                  <a:tcPr/>
                </a:tc>
                <a:tc>
                  <a:txBody>
                    <a:bodyPr/>
                    <a:lstStyle/>
                    <a:p>
                      <a:r>
                        <a:rPr lang="en-US" dirty="0"/>
                        <a:t>//*[@</a:t>
                      </a:r>
                      <a:r>
                        <a:rPr lang="en-US" dirty="0" err="1"/>
                        <a:t>src</a:t>
                      </a:r>
                      <a:r>
                        <a:rPr lang="en-US" dirty="0"/>
                        <a:t>=“/</a:t>
                      </a:r>
                      <a:r>
                        <a:rPr lang="en-US" dirty="0" err="1"/>
                        <a:t>img.png</a:t>
                      </a:r>
                      <a:r>
                        <a:rPr lang="en-US" dirty="0"/>
                        <a:t>”]</a:t>
                      </a:r>
                    </a:p>
                  </a:txBody>
                  <a:tcPr/>
                </a:tc>
                <a:extLst>
                  <a:ext uri="{0D108BD9-81ED-4DB2-BD59-A6C34878D82A}">
                    <a16:rowId xmlns:a16="http://schemas.microsoft.com/office/drawing/2014/main" val="735476121"/>
                  </a:ext>
                </a:extLst>
              </a:tr>
            </a:tbl>
          </a:graphicData>
        </a:graphic>
      </p:graphicFrame>
    </p:spTree>
    <p:extLst>
      <p:ext uri="{BB962C8B-B14F-4D97-AF65-F5344CB8AC3E}">
        <p14:creationId xmlns:p14="http://schemas.microsoft.com/office/powerpoint/2010/main" val="20986538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D1621-E3EE-DF47-A408-5E0599D2E0EC}"/>
              </a:ext>
            </a:extLst>
          </p:cNvPr>
          <p:cNvSpPr>
            <a:spLocks noGrp="1"/>
          </p:cNvSpPr>
          <p:nvPr>
            <p:ph type="title"/>
          </p:nvPr>
        </p:nvSpPr>
        <p:spPr/>
        <p:txBody>
          <a:bodyPr/>
          <a:lstStyle/>
          <a:p>
            <a:r>
              <a:rPr lang="en-US" i="1" dirty="0"/>
              <a:t>CONTAINS() SELECTOR</a:t>
            </a:r>
          </a:p>
        </p:txBody>
      </p:sp>
      <p:sp>
        <p:nvSpPr>
          <p:cNvPr id="3" name="Content Placeholder 2">
            <a:extLst>
              <a:ext uri="{FF2B5EF4-FFF2-40B4-BE49-F238E27FC236}">
                <a16:creationId xmlns:a16="http://schemas.microsoft.com/office/drawing/2014/main" id="{50B1E150-01F7-9E49-B660-0B7378D0A4AD}"/>
              </a:ext>
            </a:extLst>
          </p:cNvPr>
          <p:cNvSpPr>
            <a:spLocks noGrp="1"/>
          </p:cNvSpPr>
          <p:nvPr>
            <p:ph idx="1"/>
          </p:nvPr>
        </p:nvSpPr>
        <p:spPr/>
        <p:txBody>
          <a:bodyPr/>
          <a:lstStyle/>
          <a:p>
            <a:r>
              <a:rPr lang="en-US" dirty="0"/>
              <a:t>Allows you to select an element that contains a specific </a:t>
            </a:r>
            <a:r>
              <a:rPr lang="en-US" i="1" u="sng" dirty="0"/>
              <a:t>attribute</a:t>
            </a:r>
            <a:r>
              <a:rPr lang="en-US" dirty="0"/>
              <a:t> or a </a:t>
            </a:r>
            <a:r>
              <a:rPr lang="en-US" i="1" u="sng" dirty="0"/>
              <a:t>value</a:t>
            </a:r>
            <a:r>
              <a:rPr lang="en-US" dirty="0"/>
              <a:t> in a specific </a:t>
            </a:r>
            <a:r>
              <a:rPr lang="en-US" i="1" u="sng" dirty="0"/>
              <a:t>attribute</a:t>
            </a:r>
            <a:r>
              <a:rPr lang="en-US" dirty="0"/>
              <a:t>.</a:t>
            </a:r>
          </a:p>
          <a:p>
            <a:endParaRPr lang="en-US" dirty="0"/>
          </a:p>
          <a:p>
            <a:pPr marL="457200" lvl="1" indent="0">
              <a:buNone/>
            </a:pPr>
            <a:r>
              <a:rPr lang="en-US" i="1" u="sng" dirty="0"/>
              <a:t>SYNTAX</a:t>
            </a:r>
          </a:p>
          <a:p>
            <a:pPr lvl="2"/>
            <a:r>
              <a:rPr lang="en-US" i="1" dirty="0"/>
              <a:t>//*[contains(@attribute, “”)]</a:t>
            </a:r>
          </a:p>
          <a:p>
            <a:pPr lvl="2"/>
            <a:r>
              <a:rPr lang="en-US" i="1" dirty="0"/>
              <a:t>//*[contains(@attribute, “value”)]</a:t>
            </a:r>
          </a:p>
        </p:txBody>
      </p:sp>
    </p:spTree>
    <p:extLst>
      <p:ext uri="{BB962C8B-B14F-4D97-AF65-F5344CB8AC3E}">
        <p14:creationId xmlns:p14="http://schemas.microsoft.com/office/powerpoint/2010/main" val="37020941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D1B4-B72B-2044-BEA8-C17EB2A21B04}"/>
              </a:ext>
            </a:extLst>
          </p:cNvPr>
          <p:cNvSpPr>
            <a:spLocks noGrp="1"/>
          </p:cNvSpPr>
          <p:nvPr>
            <p:ph type="title"/>
          </p:nvPr>
        </p:nvSpPr>
        <p:spPr/>
        <p:txBody>
          <a:bodyPr/>
          <a:lstStyle/>
          <a:p>
            <a:r>
              <a:rPr lang="en-US" i="1" dirty="0"/>
              <a:t>CONTAINS() SELECTOR EXAMPLES</a:t>
            </a:r>
          </a:p>
        </p:txBody>
      </p:sp>
      <p:sp>
        <p:nvSpPr>
          <p:cNvPr id="3" name="Content Placeholder 2">
            <a:extLst>
              <a:ext uri="{FF2B5EF4-FFF2-40B4-BE49-F238E27FC236}">
                <a16:creationId xmlns:a16="http://schemas.microsoft.com/office/drawing/2014/main" id="{6F75B414-7994-8C43-984F-3A8CF525B9C8}"/>
              </a:ext>
            </a:extLst>
          </p:cNvPr>
          <p:cNvSpPr>
            <a:spLocks noGrp="1"/>
          </p:cNvSpPr>
          <p:nvPr>
            <p:ph idx="1"/>
          </p:nvPr>
        </p:nvSpPr>
        <p:spPr/>
        <p:txBody>
          <a:bodyPr/>
          <a:lstStyle/>
          <a:p>
            <a:endParaRPr lang="en-US" i="1"/>
          </a:p>
        </p:txBody>
      </p:sp>
      <p:graphicFrame>
        <p:nvGraphicFramePr>
          <p:cNvPr id="4" name="Content Placeholder 3">
            <a:extLst>
              <a:ext uri="{FF2B5EF4-FFF2-40B4-BE49-F238E27FC236}">
                <a16:creationId xmlns:a16="http://schemas.microsoft.com/office/drawing/2014/main" id="{2787EB92-7179-8743-B0FE-15A4E14A978E}"/>
              </a:ext>
            </a:extLst>
          </p:cNvPr>
          <p:cNvGraphicFramePr>
            <a:graphicFrameLocks/>
          </p:cNvGraphicFramePr>
          <p:nvPr>
            <p:extLst>
              <p:ext uri="{D42A27DB-BD31-4B8C-83A1-F6EECF244321}">
                <p14:modId xmlns:p14="http://schemas.microsoft.com/office/powerpoint/2010/main" val="3607153756"/>
              </p:ext>
            </p:extLst>
          </p:nvPr>
        </p:nvGraphicFramePr>
        <p:xfrm>
          <a:off x="1141413" y="2097088"/>
          <a:ext cx="9905998" cy="4025413"/>
        </p:xfrm>
        <a:graphic>
          <a:graphicData uri="http://schemas.openxmlformats.org/drawingml/2006/table">
            <a:tbl>
              <a:tblPr firstRow="1" bandRow="1">
                <a:tableStyleId>{74C1A8A3-306A-4EB7-A6B1-4F7E0EB9C5D6}</a:tableStyleId>
              </a:tblPr>
              <a:tblGrid>
                <a:gridCol w="1610386">
                  <a:extLst>
                    <a:ext uri="{9D8B030D-6E8A-4147-A177-3AD203B41FA5}">
                      <a16:colId xmlns:a16="http://schemas.microsoft.com/office/drawing/2014/main" val="150148815"/>
                    </a:ext>
                  </a:extLst>
                </a:gridCol>
                <a:gridCol w="4139331">
                  <a:extLst>
                    <a:ext uri="{9D8B030D-6E8A-4147-A177-3AD203B41FA5}">
                      <a16:colId xmlns:a16="http://schemas.microsoft.com/office/drawing/2014/main" val="2454703931"/>
                    </a:ext>
                  </a:extLst>
                </a:gridCol>
                <a:gridCol w="4156281">
                  <a:extLst>
                    <a:ext uri="{9D8B030D-6E8A-4147-A177-3AD203B41FA5}">
                      <a16:colId xmlns:a16="http://schemas.microsoft.com/office/drawing/2014/main" val="2121461066"/>
                    </a:ext>
                  </a:extLst>
                </a:gridCol>
              </a:tblGrid>
              <a:tr h="575059">
                <a:tc>
                  <a:txBody>
                    <a:bodyPr/>
                    <a:lstStyle/>
                    <a:p>
                      <a:pPr algn="ctr"/>
                      <a:r>
                        <a:rPr lang="en-US" dirty="0"/>
                        <a:t>ATTRIBUTE</a:t>
                      </a:r>
                    </a:p>
                  </a:txBody>
                  <a:tcPr/>
                </a:tc>
                <a:tc>
                  <a:txBody>
                    <a:bodyPr/>
                    <a:lstStyle/>
                    <a:p>
                      <a:pPr algn="ctr"/>
                      <a:r>
                        <a:rPr lang="en-US" dirty="0"/>
                        <a:t>HTML</a:t>
                      </a:r>
                    </a:p>
                  </a:txBody>
                  <a:tcPr/>
                </a:tc>
                <a:tc>
                  <a:txBody>
                    <a:bodyPr/>
                    <a:lstStyle/>
                    <a:p>
                      <a:pPr algn="ctr"/>
                      <a:r>
                        <a:rPr lang="en-US" dirty="0"/>
                        <a:t>EXAMPLE</a:t>
                      </a:r>
                    </a:p>
                  </a:txBody>
                  <a:tcPr/>
                </a:tc>
                <a:extLst>
                  <a:ext uri="{0D108BD9-81ED-4DB2-BD59-A6C34878D82A}">
                    <a16:rowId xmlns:a16="http://schemas.microsoft.com/office/drawing/2014/main" val="576357154"/>
                  </a:ext>
                </a:extLst>
              </a:tr>
              <a:tr h="575059">
                <a:tc>
                  <a:txBody>
                    <a:bodyPr/>
                    <a:lstStyle/>
                    <a:p>
                      <a:pPr algn="ctr"/>
                      <a:r>
                        <a:rPr lang="en-US" b="1" dirty="0"/>
                        <a:t>text()</a:t>
                      </a:r>
                    </a:p>
                  </a:txBody>
                  <a:tcPr/>
                </a:tc>
                <a:tc>
                  <a:txBody>
                    <a:bodyPr/>
                    <a:lstStyle/>
                    <a:p>
                      <a:r>
                        <a:rPr lang="en-US" b="1" dirty="0"/>
                        <a:t>&lt;p&gt;Hello World!&lt;/p&gt;</a:t>
                      </a:r>
                    </a:p>
                  </a:txBody>
                  <a:tcPr/>
                </a:tc>
                <a:tc>
                  <a:txBody>
                    <a:bodyPr/>
                    <a:lstStyle/>
                    <a:p>
                      <a:r>
                        <a:rPr lang="en-US" b="1" dirty="0"/>
                        <a:t>//*[contains(text(), “Hello”)]</a:t>
                      </a:r>
                    </a:p>
                  </a:txBody>
                  <a:tcPr/>
                </a:tc>
                <a:extLst>
                  <a:ext uri="{0D108BD9-81ED-4DB2-BD59-A6C34878D82A}">
                    <a16:rowId xmlns:a16="http://schemas.microsoft.com/office/drawing/2014/main" val="1812734831"/>
                  </a:ext>
                </a:extLst>
              </a:tr>
              <a:tr h="575059">
                <a:tc>
                  <a:txBody>
                    <a:bodyPr/>
                    <a:lstStyle/>
                    <a:p>
                      <a:pPr algn="ctr"/>
                      <a:r>
                        <a:rPr lang="en-US" b="1" dirty="0"/>
                        <a:t>@id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&lt;div id=“idname1234abcd”/&gt;</a:t>
                      </a:r>
                    </a:p>
                  </a:txBody>
                  <a:tcPr/>
                </a:tc>
                <a:tc>
                  <a:txBody>
                    <a:bodyPr/>
                    <a:lstStyle/>
                    <a:p>
                      <a:r>
                        <a:rPr lang="en-US" b="1" dirty="0"/>
                        <a:t>//*[contains(@id, “</a:t>
                      </a:r>
                      <a:r>
                        <a:rPr lang="en-US" b="1" dirty="0" err="1"/>
                        <a:t>idname</a:t>
                      </a:r>
                      <a:r>
                        <a:rPr lang="en-US" b="1" dirty="0"/>
                        <a:t>”)]</a:t>
                      </a:r>
                    </a:p>
                  </a:txBody>
                  <a:tcPr/>
                </a:tc>
                <a:extLst>
                  <a:ext uri="{0D108BD9-81ED-4DB2-BD59-A6C34878D82A}">
                    <a16:rowId xmlns:a16="http://schemas.microsoft.com/office/drawing/2014/main" val="777718719"/>
                  </a:ext>
                </a:extLst>
              </a:tr>
              <a:tr h="575059">
                <a:tc>
                  <a:txBody>
                    <a:bodyPr/>
                    <a:lstStyle/>
                    <a:p>
                      <a:pPr algn="ctr"/>
                      <a:r>
                        <a:rPr lang="en-US" b="1" dirty="0"/>
                        <a:t>@class</a:t>
                      </a:r>
                    </a:p>
                  </a:txBody>
                  <a:tcPr/>
                </a:tc>
                <a:tc>
                  <a:txBody>
                    <a:bodyPr/>
                    <a:lstStyle/>
                    <a:p>
                      <a:r>
                        <a:rPr lang="en-US" b="1" dirty="0"/>
                        <a:t>&lt;div class=“classname1 classname2”/&gt;</a:t>
                      </a:r>
                    </a:p>
                  </a:txBody>
                  <a:tcPr/>
                </a:tc>
                <a:tc>
                  <a:txBody>
                    <a:bodyPr/>
                    <a:lstStyle/>
                    <a:p>
                      <a:r>
                        <a:rPr lang="en-US" b="1" dirty="0"/>
                        <a:t>//*[contains(@class, “classname1”)]</a:t>
                      </a:r>
                    </a:p>
                  </a:txBody>
                  <a:tcPr/>
                </a:tc>
                <a:extLst>
                  <a:ext uri="{0D108BD9-81ED-4DB2-BD59-A6C34878D82A}">
                    <a16:rowId xmlns:a16="http://schemas.microsoft.com/office/drawing/2014/main" val="1407634646"/>
                  </a:ext>
                </a:extLst>
              </a:tr>
              <a:tr h="575059">
                <a:tc>
                  <a:txBody>
                    <a:bodyPr/>
                    <a:lstStyle/>
                    <a:p>
                      <a:pPr algn="ctr"/>
                      <a:r>
                        <a:rPr lang="en-US" dirty="0"/>
                        <a:t>@name</a:t>
                      </a:r>
                    </a:p>
                  </a:txBody>
                  <a:tcPr/>
                </a:tc>
                <a:tc>
                  <a:txBody>
                    <a:bodyPr/>
                    <a:lstStyle/>
                    <a:p>
                      <a:r>
                        <a:rPr lang="en-US" dirty="0"/>
                        <a:t>&lt;input name=‘</a:t>
                      </a:r>
                      <a:r>
                        <a:rPr lang="en-US" dirty="0" err="1"/>
                        <a:t>inputname</a:t>
                      </a:r>
                      <a:r>
                        <a:rPr lang="en-US" dirty="0"/>
                        <a:t>’/&gt;</a:t>
                      </a:r>
                    </a:p>
                  </a:txBody>
                  <a:tcPr/>
                </a:tc>
                <a:tc>
                  <a:txBody>
                    <a:bodyPr/>
                    <a:lstStyle/>
                    <a:p>
                      <a:r>
                        <a:rPr lang="en-US" dirty="0"/>
                        <a:t>//*[contains(@name, “name”)]</a:t>
                      </a:r>
                    </a:p>
                  </a:txBody>
                  <a:tcPr/>
                </a:tc>
                <a:extLst>
                  <a:ext uri="{0D108BD9-81ED-4DB2-BD59-A6C34878D82A}">
                    <a16:rowId xmlns:a16="http://schemas.microsoft.com/office/drawing/2014/main" val="741823272"/>
                  </a:ext>
                </a:extLst>
              </a:tr>
              <a:tr h="575059">
                <a:tc>
                  <a:txBody>
                    <a:bodyPr/>
                    <a:lstStyle/>
                    <a:p>
                      <a:pPr algn="ctr"/>
                      <a:r>
                        <a:rPr lang="en-US" dirty="0"/>
                        <a:t>@value</a:t>
                      </a:r>
                    </a:p>
                  </a:txBody>
                  <a:tcPr/>
                </a:tc>
                <a:tc>
                  <a:txBody>
                    <a:bodyPr/>
                    <a:lstStyle/>
                    <a:p>
                      <a:r>
                        <a:rPr lang="en-US" dirty="0"/>
                        <a:t>&lt;input value=“value”/&gt;</a:t>
                      </a:r>
                    </a:p>
                  </a:txBody>
                  <a:tcPr/>
                </a:tc>
                <a:tc>
                  <a:txBody>
                    <a:bodyPr/>
                    <a:lstStyle/>
                    <a:p>
                      <a:r>
                        <a:rPr lang="en-US" dirty="0"/>
                        <a:t>//*[contains(@value, “value”)]</a:t>
                      </a:r>
                    </a:p>
                  </a:txBody>
                  <a:tcPr/>
                </a:tc>
                <a:extLst>
                  <a:ext uri="{0D108BD9-81ED-4DB2-BD59-A6C34878D82A}">
                    <a16:rowId xmlns:a16="http://schemas.microsoft.com/office/drawing/2014/main" val="2306232478"/>
                  </a:ext>
                </a:extLst>
              </a:tr>
              <a:tr h="575059">
                <a:tc>
                  <a:txBody>
                    <a:bodyPr/>
                    <a:lstStyle/>
                    <a:p>
                      <a:pPr algn="ctr"/>
                      <a:r>
                        <a:rPr lang="en-US" dirty="0"/>
                        <a:t>@href</a:t>
                      </a:r>
                    </a:p>
                  </a:txBody>
                  <a:tcPr/>
                </a:tc>
                <a:tc>
                  <a:txBody>
                    <a:bodyPr/>
                    <a:lstStyle/>
                    <a:p>
                      <a:r>
                        <a:rPr lang="en-US" dirty="0"/>
                        <a:t>&lt;a </a:t>
                      </a:r>
                      <a:r>
                        <a:rPr lang="en-US" dirty="0" err="1"/>
                        <a:t>href</a:t>
                      </a:r>
                      <a:r>
                        <a:rPr lang="en-US" dirty="0"/>
                        <a:t>=“https://</a:t>
                      </a:r>
                      <a:r>
                        <a:rPr lang="en-US" dirty="0" err="1"/>
                        <a:t>google.com</a:t>
                      </a:r>
                      <a:r>
                        <a:rPr lang="en-US" dirty="0"/>
                        <a:t>”/&gt;</a:t>
                      </a:r>
                    </a:p>
                  </a:txBody>
                  <a:tcPr/>
                </a:tc>
                <a:tc>
                  <a:txBody>
                    <a:bodyPr/>
                    <a:lstStyle/>
                    <a:p>
                      <a:r>
                        <a:rPr lang="en-US" dirty="0"/>
                        <a:t>//*[contains(@href, “</a:t>
                      </a:r>
                      <a:r>
                        <a:rPr lang="en-US" dirty="0" err="1"/>
                        <a:t>google.com</a:t>
                      </a:r>
                      <a:r>
                        <a:rPr lang="en-US" dirty="0"/>
                        <a:t>”)]</a:t>
                      </a:r>
                    </a:p>
                  </a:txBody>
                  <a:tcPr/>
                </a:tc>
                <a:extLst>
                  <a:ext uri="{0D108BD9-81ED-4DB2-BD59-A6C34878D82A}">
                    <a16:rowId xmlns:a16="http://schemas.microsoft.com/office/drawing/2014/main" val="735476121"/>
                  </a:ext>
                </a:extLst>
              </a:tr>
            </a:tbl>
          </a:graphicData>
        </a:graphic>
      </p:graphicFrame>
    </p:spTree>
    <p:extLst>
      <p:ext uri="{BB962C8B-B14F-4D97-AF65-F5344CB8AC3E}">
        <p14:creationId xmlns:p14="http://schemas.microsoft.com/office/powerpoint/2010/main" val="852724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CEEB1-52DC-7140-8A16-497D5B109963}"/>
              </a:ext>
            </a:extLst>
          </p:cNvPr>
          <p:cNvSpPr>
            <a:spLocks noGrp="1"/>
          </p:cNvSpPr>
          <p:nvPr>
            <p:ph type="title"/>
          </p:nvPr>
        </p:nvSpPr>
        <p:spPr/>
        <p:txBody>
          <a:bodyPr/>
          <a:lstStyle/>
          <a:p>
            <a:r>
              <a:rPr lang="en-US" dirty="0"/>
              <a:t>Text() Selector</a:t>
            </a:r>
          </a:p>
        </p:txBody>
      </p:sp>
      <p:sp>
        <p:nvSpPr>
          <p:cNvPr id="3" name="Content Placeholder 2">
            <a:extLst>
              <a:ext uri="{FF2B5EF4-FFF2-40B4-BE49-F238E27FC236}">
                <a16:creationId xmlns:a16="http://schemas.microsoft.com/office/drawing/2014/main" id="{9A7DE00D-51B6-C445-9F86-728698444DA6}"/>
              </a:ext>
            </a:extLst>
          </p:cNvPr>
          <p:cNvSpPr>
            <a:spLocks noGrp="1"/>
          </p:cNvSpPr>
          <p:nvPr>
            <p:ph idx="1"/>
          </p:nvPr>
        </p:nvSpPr>
        <p:spPr/>
        <p:txBody>
          <a:bodyPr/>
          <a:lstStyle/>
          <a:p>
            <a:r>
              <a:rPr lang="en-US" dirty="0"/>
              <a:t>Allows you to select an element that contains a specific </a:t>
            </a:r>
            <a:r>
              <a:rPr lang="en-US" i="1" u="sng" dirty="0"/>
              <a:t>string</a:t>
            </a:r>
            <a:r>
              <a:rPr lang="en-US" dirty="0"/>
              <a:t>.</a:t>
            </a:r>
          </a:p>
          <a:p>
            <a:endParaRPr lang="en-US" dirty="0"/>
          </a:p>
          <a:p>
            <a:pPr marL="457200" lvl="1" indent="0">
              <a:buNone/>
            </a:pPr>
            <a:r>
              <a:rPr lang="en-US" i="1" u="sng" dirty="0"/>
              <a:t>SYNTAX</a:t>
            </a:r>
          </a:p>
          <a:p>
            <a:pPr lvl="2"/>
            <a:r>
              <a:rPr lang="en-US" i="1" dirty="0"/>
              <a:t>//*[text()=“exact string”]</a:t>
            </a:r>
          </a:p>
          <a:p>
            <a:pPr lvl="2"/>
            <a:r>
              <a:rPr lang="en-US" i="1" dirty="0"/>
              <a:t>//*[contains(text(), “substring”)]</a:t>
            </a:r>
          </a:p>
        </p:txBody>
      </p:sp>
    </p:spTree>
    <p:extLst>
      <p:ext uri="{BB962C8B-B14F-4D97-AF65-F5344CB8AC3E}">
        <p14:creationId xmlns:p14="http://schemas.microsoft.com/office/powerpoint/2010/main" val="26329382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6C5C0-8848-C942-9BC4-2A9AC25A99AC}"/>
              </a:ext>
            </a:extLst>
          </p:cNvPr>
          <p:cNvSpPr>
            <a:spLocks noGrp="1"/>
          </p:cNvSpPr>
          <p:nvPr>
            <p:ph type="title"/>
          </p:nvPr>
        </p:nvSpPr>
        <p:spPr/>
        <p:txBody>
          <a:bodyPr/>
          <a:lstStyle/>
          <a:p>
            <a:r>
              <a:rPr lang="en-US" dirty="0"/>
              <a:t>Text() Selector EXAMPLES</a:t>
            </a:r>
          </a:p>
        </p:txBody>
      </p:sp>
      <p:graphicFrame>
        <p:nvGraphicFramePr>
          <p:cNvPr id="4" name="Content Placeholder 3">
            <a:extLst>
              <a:ext uri="{FF2B5EF4-FFF2-40B4-BE49-F238E27FC236}">
                <a16:creationId xmlns:a16="http://schemas.microsoft.com/office/drawing/2014/main" id="{7BCF5EC4-934D-D448-A8A6-46D385298418}"/>
              </a:ext>
            </a:extLst>
          </p:cNvPr>
          <p:cNvGraphicFramePr>
            <a:graphicFrameLocks noGrp="1"/>
          </p:cNvGraphicFramePr>
          <p:nvPr>
            <p:ph idx="1"/>
            <p:extLst>
              <p:ext uri="{D42A27DB-BD31-4B8C-83A1-F6EECF244321}">
                <p14:modId xmlns:p14="http://schemas.microsoft.com/office/powerpoint/2010/main" val="500262876"/>
              </p:ext>
            </p:extLst>
          </p:nvPr>
        </p:nvGraphicFramePr>
        <p:xfrm>
          <a:off x="1141413" y="2249488"/>
          <a:ext cx="9905998" cy="1855219"/>
        </p:xfrm>
        <a:graphic>
          <a:graphicData uri="http://schemas.openxmlformats.org/drawingml/2006/table">
            <a:tbl>
              <a:tblPr firstRow="1" bandRow="1">
                <a:tableStyleId>{74C1A8A3-306A-4EB7-A6B1-4F7E0EB9C5D6}</a:tableStyleId>
              </a:tblPr>
              <a:tblGrid>
                <a:gridCol w="1610386">
                  <a:extLst>
                    <a:ext uri="{9D8B030D-6E8A-4147-A177-3AD203B41FA5}">
                      <a16:colId xmlns:a16="http://schemas.microsoft.com/office/drawing/2014/main" val="1369435184"/>
                    </a:ext>
                  </a:extLst>
                </a:gridCol>
                <a:gridCol w="4139331">
                  <a:extLst>
                    <a:ext uri="{9D8B030D-6E8A-4147-A177-3AD203B41FA5}">
                      <a16:colId xmlns:a16="http://schemas.microsoft.com/office/drawing/2014/main" val="4241575819"/>
                    </a:ext>
                  </a:extLst>
                </a:gridCol>
                <a:gridCol w="4156281">
                  <a:extLst>
                    <a:ext uri="{9D8B030D-6E8A-4147-A177-3AD203B41FA5}">
                      <a16:colId xmlns:a16="http://schemas.microsoft.com/office/drawing/2014/main" val="3599396402"/>
                    </a:ext>
                  </a:extLst>
                </a:gridCol>
              </a:tblGrid>
              <a:tr h="575059">
                <a:tc>
                  <a:txBody>
                    <a:bodyPr/>
                    <a:lstStyle/>
                    <a:p>
                      <a:pPr algn="ctr"/>
                      <a:r>
                        <a:rPr lang="en-US" dirty="0"/>
                        <a:t>TYPE</a:t>
                      </a:r>
                    </a:p>
                  </a:txBody>
                  <a:tcPr/>
                </a:tc>
                <a:tc>
                  <a:txBody>
                    <a:bodyPr/>
                    <a:lstStyle/>
                    <a:p>
                      <a:pPr algn="ctr"/>
                      <a:r>
                        <a:rPr lang="en-US" dirty="0"/>
                        <a:t>HTML</a:t>
                      </a:r>
                    </a:p>
                  </a:txBody>
                  <a:tcPr/>
                </a:tc>
                <a:tc>
                  <a:txBody>
                    <a:bodyPr/>
                    <a:lstStyle/>
                    <a:p>
                      <a:pPr algn="ctr"/>
                      <a:r>
                        <a:rPr lang="en-US" dirty="0"/>
                        <a:t>EXAMPLE</a:t>
                      </a:r>
                    </a:p>
                  </a:txBody>
                  <a:tcPr/>
                </a:tc>
                <a:extLst>
                  <a:ext uri="{0D108BD9-81ED-4DB2-BD59-A6C34878D82A}">
                    <a16:rowId xmlns:a16="http://schemas.microsoft.com/office/drawing/2014/main" val="2441043636"/>
                  </a:ext>
                </a:extLst>
              </a:tr>
              <a:tr h="575059">
                <a:tc>
                  <a:txBody>
                    <a:bodyPr/>
                    <a:lstStyle/>
                    <a:p>
                      <a:pPr algn="ctr"/>
                      <a:r>
                        <a:rPr lang="en-US" b="0" dirty="0"/>
                        <a:t>Exact String Matching</a:t>
                      </a:r>
                    </a:p>
                  </a:txBody>
                  <a:tcPr/>
                </a:tc>
                <a:tc>
                  <a:txBody>
                    <a:bodyPr/>
                    <a:lstStyle/>
                    <a:p>
                      <a:r>
                        <a:rPr lang="en-US" b="0" dirty="0">
                          <a:solidFill>
                            <a:srgbClr val="FF0000"/>
                          </a:solidFill>
                        </a:rPr>
                        <a:t>&lt;p&gt;CSS Selectors are great!!!&lt;/p&gt;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&lt;p&gt;CSS Selectors are great.&lt;/p&gt;</a:t>
                      </a:r>
                    </a:p>
                  </a:txBody>
                  <a:tcPr/>
                </a:tc>
                <a:tc>
                  <a:txBody>
                    <a:bodyPr/>
                    <a:lstStyle/>
                    <a:p>
                      <a:r>
                        <a:rPr lang="en-US" b="0" dirty="0"/>
                        <a:t>//p[text()=“CSS Selectors are great!!!”]</a:t>
                      </a:r>
                    </a:p>
                  </a:txBody>
                  <a:tcPr/>
                </a:tc>
                <a:extLst>
                  <a:ext uri="{0D108BD9-81ED-4DB2-BD59-A6C34878D82A}">
                    <a16:rowId xmlns:a16="http://schemas.microsoft.com/office/drawing/2014/main" val="2033058918"/>
                  </a:ext>
                </a:extLst>
              </a:tr>
              <a:tr h="575059">
                <a:tc>
                  <a:txBody>
                    <a:bodyPr/>
                    <a:lstStyle/>
                    <a:p>
                      <a:pPr algn="ctr"/>
                      <a:r>
                        <a:rPr lang="en-US" b="0" dirty="0"/>
                        <a:t>Substring Matching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0000"/>
                          </a:solidFill>
                        </a:rPr>
                        <a:t>&lt;p&gt;CSS Selectors are great!!!&lt;/p&gt;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0000"/>
                          </a:solidFill>
                        </a:rPr>
                        <a:t>&lt;p&gt;CSS Selectors are great.&lt;/p&gt;</a:t>
                      </a:r>
                    </a:p>
                  </a:txBody>
                  <a:tcPr/>
                </a:tc>
                <a:tc>
                  <a:txBody>
                    <a:bodyPr/>
                    <a:lstStyle/>
                    <a:p>
                      <a:r>
                        <a:rPr lang="en-US" b="0" dirty="0"/>
                        <a:t>//p[contains(text(), “CSS Selectors”)]</a:t>
                      </a:r>
                    </a:p>
                  </a:txBody>
                  <a:tcPr/>
                </a:tc>
                <a:extLst>
                  <a:ext uri="{0D108BD9-81ED-4DB2-BD59-A6C34878D82A}">
                    <a16:rowId xmlns:a16="http://schemas.microsoft.com/office/drawing/2014/main" val="3379162202"/>
                  </a:ext>
                </a:extLst>
              </a:tr>
            </a:tbl>
          </a:graphicData>
        </a:graphic>
      </p:graphicFrame>
    </p:spTree>
    <p:extLst>
      <p:ext uri="{BB962C8B-B14F-4D97-AF65-F5344CB8AC3E}">
        <p14:creationId xmlns:p14="http://schemas.microsoft.com/office/powerpoint/2010/main" val="36244842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BDBAE-37A6-494D-A68F-564A41F09A2F}"/>
              </a:ext>
            </a:extLst>
          </p:cNvPr>
          <p:cNvSpPr>
            <a:spLocks noGrp="1"/>
          </p:cNvSpPr>
          <p:nvPr>
            <p:ph type="title"/>
          </p:nvPr>
        </p:nvSpPr>
        <p:spPr/>
        <p:txBody>
          <a:bodyPr/>
          <a:lstStyle/>
          <a:p>
            <a:r>
              <a:rPr lang="en-US" i="1" dirty="0"/>
              <a:t>Starts-with() Selector</a:t>
            </a:r>
          </a:p>
        </p:txBody>
      </p:sp>
      <p:sp>
        <p:nvSpPr>
          <p:cNvPr id="5" name="Content Placeholder 2">
            <a:extLst>
              <a:ext uri="{FF2B5EF4-FFF2-40B4-BE49-F238E27FC236}">
                <a16:creationId xmlns:a16="http://schemas.microsoft.com/office/drawing/2014/main" id="{764FE8DB-7A57-324F-9F76-9C6C05A89434}"/>
              </a:ext>
            </a:extLst>
          </p:cNvPr>
          <p:cNvSpPr>
            <a:spLocks noGrp="1"/>
          </p:cNvSpPr>
          <p:nvPr>
            <p:ph idx="1"/>
          </p:nvPr>
        </p:nvSpPr>
        <p:spPr>
          <a:xfrm>
            <a:off x="1141412" y="2097088"/>
            <a:ext cx="9905999" cy="3541714"/>
          </a:xfrm>
        </p:spPr>
        <p:txBody>
          <a:bodyPr/>
          <a:lstStyle/>
          <a:p>
            <a:r>
              <a:rPr lang="en-US" dirty="0"/>
              <a:t>Allows you to select an element that STARTS WITH the </a:t>
            </a:r>
            <a:r>
              <a:rPr lang="en-US" i="1" u="sng" dirty="0"/>
              <a:t>substring</a:t>
            </a:r>
            <a:r>
              <a:rPr lang="en-US" dirty="0"/>
              <a:t> or contains </a:t>
            </a:r>
            <a:r>
              <a:rPr lang="en-US" i="1" u="sng" dirty="0"/>
              <a:t>text</a:t>
            </a:r>
            <a:r>
              <a:rPr lang="en-US" dirty="0"/>
              <a:t> that STARTS WITH the </a:t>
            </a:r>
            <a:r>
              <a:rPr lang="en-US" i="1" u="sng" dirty="0"/>
              <a:t>substring</a:t>
            </a:r>
            <a:r>
              <a:rPr lang="en-US" dirty="0"/>
              <a:t>.</a:t>
            </a:r>
          </a:p>
          <a:p>
            <a:endParaRPr lang="en-US" dirty="0"/>
          </a:p>
          <a:p>
            <a:pPr marL="457200" lvl="1" indent="0">
              <a:buNone/>
            </a:pPr>
            <a:r>
              <a:rPr lang="en-US" i="1" u="sng" dirty="0"/>
              <a:t>SYNTAX</a:t>
            </a:r>
          </a:p>
          <a:p>
            <a:pPr lvl="2"/>
            <a:r>
              <a:rPr lang="en-US" i="1" dirty="0"/>
              <a:t>//*[starts-with(@attribute, “substring”)]</a:t>
            </a:r>
          </a:p>
          <a:p>
            <a:pPr lvl="2"/>
            <a:r>
              <a:rPr lang="en-US" i="1" dirty="0"/>
              <a:t>//*[starts-with(text(), ”substring”)]</a:t>
            </a:r>
          </a:p>
        </p:txBody>
      </p:sp>
    </p:spTree>
    <p:extLst>
      <p:ext uri="{BB962C8B-B14F-4D97-AF65-F5344CB8AC3E}">
        <p14:creationId xmlns:p14="http://schemas.microsoft.com/office/powerpoint/2010/main" val="12031177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100000" contras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502BE-A002-B549-AE2A-EB23DB9BD219}"/>
              </a:ext>
            </a:extLst>
          </p:cNvPr>
          <p:cNvSpPr>
            <a:spLocks noGrp="1"/>
          </p:cNvSpPr>
          <p:nvPr>
            <p:ph type="ctrTitle"/>
          </p:nvPr>
        </p:nvSpPr>
        <p:spPr/>
        <p:txBody>
          <a:bodyPr/>
          <a:lstStyle/>
          <a:p>
            <a:r>
              <a:rPr lang="en-US" i="1" dirty="0"/>
              <a:t>Browser Add-Ons</a:t>
            </a:r>
          </a:p>
        </p:txBody>
      </p:sp>
    </p:spTree>
    <p:extLst>
      <p:ext uri="{BB962C8B-B14F-4D97-AF65-F5344CB8AC3E}">
        <p14:creationId xmlns:p14="http://schemas.microsoft.com/office/powerpoint/2010/main" val="34146381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F8053-E92F-A549-9EB5-A0CBD5EBD8E3}"/>
              </a:ext>
            </a:extLst>
          </p:cNvPr>
          <p:cNvSpPr>
            <a:spLocks noGrp="1"/>
          </p:cNvSpPr>
          <p:nvPr>
            <p:ph type="title"/>
          </p:nvPr>
        </p:nvSpPr>
        <p:spPr/>
        <p:txBody>
          <a:bodyPr/>
          <a:lstStyle/>
          <a:p>
            <a:r>
              <a:rPr lang="en-US" i="1" dirty="0"/>
              <a:t>Starts-With() Selector Examples</a:t>
            </a:r>
          </a:p>
        </p:txBody>
      </p:sp>
      <p:graphicFrame>
        <p:nvGraphicFramePr>
          <p:cNvPr id="4" name="Content Placeholder 3">
            <a:extLst>
              <a:ext uri="{FF2B5EF4-FFF2-40B4-BE49-F238E27FC236}">
                <a16:creationId xmlns:a16="http://schemas.microsoft.com/office/drawing/2014/main" id="{76DA6B0D-B23F-6242-988C-94A2FBEFBA63}"/>
              </a:ext>
            </a:extLst>
          </p:cNvPr>
          <p:cNvGraphicFramePr>
            <a:graphicFrameLocks noGrp="1"/>
          </p:cNvGraphicFramePr>
          <p:nvPr>
            <p:ph idx="1"/>
            <p:extLst>
              <p:ext uri="{D42A27DB-BD31-4B8C-83A1-F6EECF244321}">
                <p14:modId xmlns:p14="http://schemas.microsoft.com/office/powerpoint/2010/main" val="1552801789"/>
              </p:ext>
            </p:extLst>
          </p:nvPr>
        </p:nvGraphicFramePr>
        <p:xfrm>
          <a:off x="1141413" y="2249488"/>
          <a:ext cx="9905998" cy="2875295"/>
        </p:xfrm>
        <a:graphic>
          <a:graphicData uri="http://schemas.openxmlformats.org/drawingml/2006/table">
            <a:tbl>
              <a:tblPr firstRow="1" bandRow="1">
                <a:tableStyleId>{74C1A8A3-306A-4EB7-A6B1-4F7E0EB9C5D6}</a:tableStyleId>
              </a:tblPr>
              <a:tblGrid>
                <a:gridCol w="1610386">
                  <a:extLst>
                    <a:ext uri="{9D8B030D-6E8A-4147-A177-3AD203B41FA5}">
                      <a16:colId xmlns:a16="http://schemas.microsoft.com/office/drawing/2014/main" val="514500302"/>
                    </a:ext>
                  </a:extLst>
                </a:gridCol>
                <a:gridCol w="4139331">
                  <a:extLst>
                    <a:ext uri="{9D8B030D-6E8A-4147-A177-3AD203B41FA5}">
                      <a16:colId xmlns:a16="http://schemas.microsoft.com/office/drawing/2014/main" val="3895353620"/>
                    </a:ext>
                  </a:extLst>
                </a:gridCol>
                <a:gridCol w="4156281">
                  <a:extLst>
                    <a:ext uri="{9D8B030D-6E8A-4147-A177-3AD203B41FA5}">
                      <a16:colId xmlns:a16="http://schemas.microsoft.com/office/drawing/2014/main" val="579265064"/>
                    </a:ext>
                  </a:extLst>
                </a:gridCol>
              </a:tblGrid>
              <a:tr h="575059">
                <a:tc>
                  <a:txBody>
                    <a:bodyPr/>
                    <a:lstStyle/>
                    <a:p>
                      <a:pPr algn="ctr"/>
                      <a:r>
                        <a:rPr lang="en-US" dirty="0"/>
                        <a:t>ATTRIBUTE</a:t>
                      </a:r>
                    </a:p>
                  </a:txBody>
                  <a:tcPr/>
                </a:tc>
                <a:tc>
                  <a:txBody>
                    <a:bodyPr/>
                    <a:lstStyle/>
                    <a:p>
                      <a:pPr algn="ctr"/>
                      <a:r>
                        <a:rPr lang="en-US" dirty="0"/>
                        <a:t>HTML</a:t>
                      </a:r>
                    </a:p>
                  </a:txBody>
                  <a:tcPr/>
                </a:tc>
                <a:tc>
                  <a:txBody>
                    <a:bodyPr/>
                    <a:lstStyle/>
                    <a:p>
                      <a:pPr algn="ctr"/>
                      <a:r>
                        <a:rPr lang="en-US" dirty="0"/>
                        <a:t>EXAMPLE</a:t>
                      </a:r>
                    </a:p>
                  </a:txBody>
                  <a:tcPr/>
                </a:tc>
                <a:extLst>
                  <a:ext uri="{0D108BD9-81ED-4DB2-BD59-A6C34878D82A}">
                    <a16:rowId xmlns:a16="http://schemas.microsoft.com/office/drawing/2014/main" val="1537406949"/>
                  </a:ext>
                </a:extLst>
              </a:tr>
              <a:tr h="575059">
                <a:tc>
                  <a:txBody>
                    <a:bodyPr/>
                    <a:lstStyle/>
                    <a:p>
                      <a:pPr algn="ctr"/>
                      <a:r>
                        <a:rPr lang="en-US" b="0" dirty="0"/>
                        <a:t>@id</a:t>
                      </a:r>
                    </a:p>
                  </a:txBody>
                  <a:tcPr/>
                </a:tc>
                <a:tc>
                  <a:txBody>
                    <a:bodyPr/>
                    <a:lstStyle/>
                    <a:p>
                      <a:r>
                        <a:rPr lang="en-US" b="0" dirty="0"/>
                        <a:t>&lt;div id=“unique_id_abcd1234”/&gt;</a:t>
                      </a:r>
                    </a:p>
                  </a:txBody>
                  <a:tcPr/>
                </a:tc>
                <a:tc>
                  <a:txBody>
                    <a:bodyPr/>
                    <a:lstStyle/>
                    <a:p>
                      <a:r>
                        <a:rPr lang="en-US" b="0" dirty="0"/>
                        <a:t>//*[starts-with(@id, “</a:t>
                      </a:r>
                      <a:r>
                        <a:rPr lang="en-US" b="0" dirty="0" err="1"/>
                        <a:t>unique_id</a:t>
                      </a:r>
                      <a:r>
                        <a:rPr lang="en-US" b="0" dirty="0"/>
                        <a:t>”)]</a:t>
                      </a:r>
                    </a:p>
                  </a:txBody>
                  <a:tcPr/>
                </a:tc>
                <a:extLst>
                  <a:ext uri="{0D108BD9-81ED-4DB2-BD59-A6C34878D82A}">
                    <a16:rowId xmlns:a16="http://schemas.microsoft.com/office/drawing/2014/main" val="1448910280"/>
                  </a:ext>
                </a:extLst>
              </a:tr>
              <a:tr h="575059">
                <a:tc>
                  <a:txBody>
                    <a:bodyPr/>
                    <a:lstStyle/>
                    <a:p>
                      <a:pPr algn="ctr"/>
                      <a:r>
                        <a:rPr lang="en-US" b="0" dirty="0"/>
                        <a:t>@class</a:t>
                      </a:r>
                    </a:p>
                  </a:txBody>
                  <a:tcPr/>
                </a:tc>
                <a:tc>
                  <a:txBody>
                    <a:bodyPr/>
                    <a:lstStyle/>
                    <a:p>
                      <a:r>
                        <a:rPr lang="en-US" b="0" dirty="0"/>
                        <a:t>&lt;div class=“unique_class_abcd1234”/&gt;</a:t>
                      </a:r>
                    </a:p>
                  </a:txBody>
                  <a:tcPr/>
                </a:tc>
                <a:tc>
                  <a:txBody>
                    <a:bodyPr/>
                    <a:lstStyle/>
                    <a:p>
                      <a:r>
                        <a:rPr lang="en-US" b="0" dirty="0"/>
                        <a:t>//*[starts-with(@class, “</a:t>
                      </a:r>
                      <a:r>
                        <a:rPr lang="en-US" b="0" dirty="0" err="1"/>
                        <a:t>unique_class</a:t>
                      </a:r>
                      <a:r>
                        <a:rPr lang="en-US" b="0" dirty="0"/>
                        <a:t>”)]</a:t>
                      </a:r>
                    </a:p>
                  </a:txBody>
                  <a:tcPr/>
                </a:tc>
                <a:extLst>
                  <a:ext uri="{0D108BD9-81ED-4DB2-BD59-A6C34878D82A}">
                    <a16:rowId xmlns:a16="http://schemas.microsoft.com/office/drawing/2014/main" val="175599084"/>
                  </a:ext>
                </a:extLst>
              </a:tr>
              <a:tr h="575059">
                <a:tc>
                  <a:txBody>
                    <a:bodyPr/>
                    <a:lstStyle/>
                    <a:p>
                      <a:pPr algn="ctr"/>
                      <a:r>
                        <a:rPr lang="en-US" b="0" dirty="0"/>
                        <a:t>@href</a:t>
                      </a:r>
                    </a:p>
                  </a:txBody>
                  <a:tcPr/>
                </a:tc>
                <a:tc>
                  <a:txBody>
                    <a:bodyPr/>
                    <a:lstStyle/>
                    <a:p>
                      <a:r>
                        <a:rPr lang="en-US" b="0" dirty="0"/>
                        <a:t>&lt;a </a:t>
                      </a:r>
                      <a:r>
                        <a:rPr lang="en-US" b="0" dirty="0" err="1"/>
                        <a:t>href</a:t>
                      </a:r>
                      <a:r>
                        <a:rPr lang="en-US" b="0" dirty="0"/>
                        <a:t>=“https://</a:t>
                      </a:r>
                      <a:r>
                        <a:rPr lang="en-US" b="0" dirty="0" err="1"/>
                        <a:t>www.google.com</a:t>
                      </a:r>
                      <a:r>
                        <a:rPr lang="en-US" b="0" dirty="0"/>
                        <a:t>/”/&gt;</a:t>
                      </a:r>
                    </a:p>
                  </a:txBody>
                  <a:tcPr/>
                </a:tc>
                <a:tc>
                  <a:txBody>
                    <a:bodyPr/>
                    <a:lstStyle/>
                    <a:p>
                      <a:r>
                        <a:rPr lang="en-US" b="0" dirty="0"/>
                        <a:t>//a[starts-with(@href, “https://”)]</a:t>
                      </a:r>
                    </a:p>
                  </a:txBody>
                  <a:tcPr/>
                </a:tc>
                <a:extLst>
                  <a:ext uri="{0D108BD9-81ED-4DB2-BD59-A6C34878D82A}">
                    <a16:rowId xmlns:a16="http://schemas.microsoft.com/office/drawing/2014/main" val="2033447337"/>
                  </a:ext>
                </a:extLst>
              </a:tr>
              <a:tr h="575059">
                <a:tc>
                  <a:txBody>
                    <a:bodyPr/>
                    <a:lstStyle/>
                    <a:p>
                      <a:pPr algn="ctr"/>
                      <a:r>
                        <a:rPr lang="en-US" b="0" dirty="0"/>
                        <a:t>text()</a:t>
                      </a:r>
                    </a:p>
                  </a:txBody>
                  <a:tcPr/>
                </a:tc>
                <a:tc>
                  <a:txBody>
                    <a:bodyPr/>
                    <a:lstStyle/>
                    <a:p>
                      <a:r>
                        <a:rPr lang="en-US" b="0" dirty="0"/>
                        <a:t>&lt;p&gt;Hello World!&lt;/p&gt;</a:t>
                      </a:r>
                    </a:p>
                  </a:txBody>
                  <a:tcPr/>
                </a:tc>
                <a:tc>
                  <a:txBody>
                    <a:bodyPr/>
                    <a:lstStyle/>
                    <a:p>
                      <a:r>
                        <a:rPr lang="en-US" b="0" dirty="0"/>
                        <a:t>//p[starts-with(text(), “Hello“)]</a:t>
                      </a:r>
                    </a:p>
                  </a:txBody>
                  <a:tcPr/>
                </a:tc>
                <a:extLst>
                  <a:ext uri="{0D108BD9-81ED-4DB2-BD59-A6C34878D82A}">
                    <a16:rowId xmlns:a16="http://schemas.microsoft.com/office/drawing/2014/main" val="2516769898"/>
                  </a:ext>
                </a:extLst>
              </a:tr>
            </a:tbl>
          </a:graphicData>
        </a:graphic>
      </p:graphicFrame>
    </p:spTree>
    <p:extLst>
      <p:ext uri="{BB962C8B-B14F-4D97-AF65-F5344CB8AC3E}">
        <p14:creationId xmlns:p14="http://schemas.microsoft.com/office/powerpoint/2010/main" val="18003135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BDBAE-37A6-494D-A68F-564A41F09A2F}"/>
              </a:ext>
            </a:extLst>
          </p:cNvPr>
          <p:cNvSpPr>
            <a:spLocks noGrp="1"/>
          </p:cNvSpPr>
          <p:nvPr>
            <p:ph type="title"/>
          </p:nvPr>
        </p:nvSpPr>
        <p:spPr/>
        <p:txBody>
          <a:bodyPr/>
          <a:lstStyle/>
          <a:p>
            <a:r>
              <a:rPr lang="en-US" i="1" dirty="0"/>
              <a:t>ENDs-with() Selector</a:t>
            </a:r>
          </a:p>
        </p:txBody>
      </p:sp>
      <p:sp>
        <p:nvSpPr>
          <p:cNvPr id="4" name="Content Placeholder 2">
            <a:extLst>
              <a:ext uri="{FF2B5EF4-FFF2-40B4-BE49-F238E27FC236}">
                <a16:creationId xmlns:a16="http://schemas.microsoft.com/office/drawing/2014/main" id="{CBBA3B5E-1BF4-B44E-826F-32196EBD990F}"/>
              </a:ext>
            </a:extLst>
          </p:cNvPr>
          <p:cNvSpPr>
            <a:spLocks noGrp="1"/>
          </p:cNvSpPr>
          <p:nvPr>
            <p:ph idx="1"/>
          </p:nvPr>
        </p:nvSpPr>
        <p:spPr>
          <a:xfrm>
            <a:off x="1141413" y="2096018"/>
            <a:ext cx="9905999" cy="3541714"/>
          </a:xfrm>
        </p:spPr>
        <p:txBody>
          <a:bodyPr/>
          <a:lstStyle/>
          <a:p>
            <a:r>
              <a:rPr lang="en-US" dirty="0"/>
              <a:t>Allows you to select an element that ENDS WITH the </a:t>
            </a:r>
            <a:r>
              <a:rPr lang="en-US" i="1" u="sng" dirty="0"/>
              <a:t>substring</a:t>
            </a:r>
            <a:r>
              <a:rPr lang="en-US" dirty="0"/>
              <a:t> or contains </a:t>
            </a:r>
            <a:r>
              <a:rPr lang="en-US" i="1" u="sng" dirty="0"/>
              <a:t>text</a:t>
            </a:r>
            <a:r>
              <a:rPr lang="en-US" dirty="0"/>
              <a:t> that ENDS WITH the </a:t>
            </a:r>
            <a:r>
              <a:rPr lang="en-US" i="1" u="sng" dirty="0"/>
              <a:t>substring</a:t>
            </a:r>
            <a:r>
              <a:rPr lang="en-US" dirty="0"/>
              <a:t>.</a:t>
            </a:r>
          </a:p>
          <a:p>
            <a:endParaRPr lang="en-US" dirty="0"/>
          </a:p>
          <a:p>
            <a:pPr marL="457200" lvl="1" indent="0">
              <a:buNone/>
            </a:pPr>
            <a:r>
              <a:rPr lang="en-US" i="1" u="sng" dirty="0"/>
              <a:t>SYNTAX</a:t>
            </a:r>
          </a:p>
          <a:p>
            <a:pPr lvl="2"/>
            <a:r>
              <a:rPr lang="en-US" i="1" dirty="0"/>
              <a:t>//*[ends-with(@attribute, “substring”)]</a:t>
            </a:r>
          </a:p>
          <a:p>
            <a:pPr lvl="2"/>
            <a:r>
              <a:rPr lang="en-US" i="1" dirty="0"/>
              <a:t>//*[ends-with(text(), “substring”)]</a:t>
            </a:r>
          </a:p>
        </p:txBody>
      </p:sp>
    </p:spTree>
    <p:extLst>
      <p:ext uri="{BB962C8B-B14F-4D97-AF65-F5344CB8AC3E}">
        <p14:creationId xmlns:p14="http://schemas.microsoft.com/office/powerpoint/2010/main" val="7753189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F8053-E92F-A549-9EB5-A0CBD5EBD8E3}"/>
              </a:ext>
            </a:extLst>
          </p:cNvPr>
          <p:cNvSpPr>
            <a:spLocks noGrp="1"/>
          </p:cNvSpPr>
          <p:nvPr>
            <p:ph type="title"/>
          </p:nvPr>
        </p:nvSpPr>
        <p:spPr/>
        <p:txBody>
          <a:bodyPr/>
          <a:lstStyle/>
          <a:p>
            <a:r>
              <a:rPr lang="en-US" i="1" dirty="0"/>
              <a:t>ENDs-With() Selector Examples</a:t>
            </a:r>
          </a:p>
        </p:txBody>
      </p:sp>
      <p:graphicFrame>
        <p:nvGraphicFramePr>
          <p:cNvPr id="4" name="Content Placeholder 3">
            <a:extLst>
              <a:ext uri="{FF2B5EF4-FFF2-40B4-BE49-F238E27FC236}">
                <a16:creationId xmlns:a16="http://schemas.microsoft.com/office/drawing/2014/main" id="{9FA1F982-193A-2346-B22B-438E8813EC43}"/>
              </a:ext>
            </a:extLst>
          </p:cNvPr>
          <p:cNvGraphicFramePr>
            <a:graphicFrameLocks noGrp="1"/>
          </p:cNvGraphicFramePr>
          <p:nvPr>
            <p:ph idx="1"/>
            <p:extLst>
              <p:ext uri="{D42A27DB-BD31-4B8C-83A1-F6EECF244321}">
                <p14:modId xmlns:p14="http://schemas.microsoft.com/office/powerpoint/2010/main" val="1627310554"/>
              </p:ext>
            </p:extLst>
          </p:nvPr>
        </p:nvGraphicFramePr>
        <p:xfrm>
          <a:off x="1141413" y="2249488"/>
          <a:ext cx="9905998" cy="2875295"/>
        </p:xfrm>
        <a:graphic>
          <a:graphicData uri="http://schemas.openxmlformats.org/drawingml/2006/table">
            <a:tbl>
              <a:tblPr firstRow="1" bandRow="1">
                <a:tableStyleId>{74C1A8A3-306A-4EB7-A6B1-4F7E0EB9C5D6}</a:tableStyleId>
              </a:tblPr>
              <a:tblGrid>
                <a:gridCol w="1610386">
                  <a:extLst>
                    <a:ext uri="{9D8B030D-6E8A-4147-A177-3AD203B41FA5}">
                      <a16:colId xmlns:a16="http://schemas.microsoft.com/office/drawing/2014/main" val="514500302"/>
                    </a:ext>
                  </a:extLst>
                </a:gridCol>
                <a:gridCol w="4139331">
                  <a:extLst>
                    <a:ext uri="{9D8B030D-6E8A-4147-A177-3AD203B41FA5}">
                      <a16:colId xmlns:a16="http://schemas.microsoft.com/office/drawing/2014/main" val="3895353620"/>
                    </a:ext>
                  </a:extLst>
                </a:gridCol>
                <a:gridCol w="4156281">
                  <a:extLst>
                    <a:ext uri="{9D8B030D-6E8A-4147-A177-3AD203B41FA5}">
                      <a16:colId xmlns:a16="http://schemas.microsoft.com/office/drawing/2014/main" val="579265064"/>
                    </a:ext>
                  </a:extLst>
                </a:gridCol>
              </a:tblGrid>
              <a:tr h="575059">
                <a:tc>
                  <a:txBody>
                    <a:bodyPr/>
                    <a:lstStyle/>
                    <a:p>
                      <a:pPr algn="ctr"/>
                      <a:r>
                        <a:rPr lang="en-US" dirty="0"/>
                        <a:t>ATTRIBUTE</a:t>
                      </a:r>
                    </a:p>
                  </a:txBody>
                  <a:tcPr/>
                </a:tc>
                <a:tc>
                  <a:txBody>
                    <a:bodyPr/>
                    <a:lstStyle/>
                    <a:p>
                      <a:pPr algn="ctr"/>
                      <a:r>
                        <a:rPr lang="en-US" dirty="0"/>
                        <a:t>HTML</a:t>
                      </a:r>
                    </a:p>
                  </a:txBody>
                  <a:tcPr/>
                </a:tc>
                <a:tc>
                  <a:txBody>
                    <a:bodyPr/>
                    <a:lstStyle/>
                    <a:p>
                      <a:pPr algn="ctr"/>
                      <a:r>
                        <a:rPr lang="en-US" dirty="0"/>
                        <a:t>EXAMPLE</a:t>
                      </a:r>
                    </a:p>
                  </a:txBody>
                  <a:tcPr/>
                </a:tc>
                <a:extLst>
                  <a:ext uri="{0D108BD9-81ED-4DB2-BD59-A6C34878D82A}">
                    <a16:rowId xmlns:a16="http://schemas.microsoft.com/office/drawing/2014/main" val="1537406949"/>
                  </a:ext>
                </a:extLst>
              </a:tr>
              <a:tr h="575059">
                <a:tc>
                  <a:txBody>
                    <a:bodyPr/>
                    <a:lstStyle/>
                    <a:p>
                      <a:pPr algn="ctr"/>
                      <a:r>
                        <a:rPr lang="en-US" b="0" dirty="0"/>
                        <a:t>@id</a:t>
                      </a:r>
                    </a:p>
                  </a:txBody>
                  <a:tcPr/>
                </a:tc>
                <a:tc>
                  <a:txBody>
                    <a:bodyPr/>
                    <a:lstStyle/>
                    <a:p>
                      <a:r>
                        <a:rPr lang="en-US" b="0" dirty="0"/>
                        <a:t>&lt;div id=“abcd1234_unique_id”/&gt;</a:t>
                      </a:r>
                    </a:p>
                  </a:txBody>
                  <a:tcPr/>
                </a:tc>
                <a:tc>
                  <a:txBody>
                    <a:bodyPr/>
                    <a:lstStyle/>
                    <a:p>
                      <a:r>
                        <a:rPr lang="en-US" b="0" dirty="0"/>
                        <a:t>//*[ends-with(@id, “</a:t>
                      </a:r>
                      <a:r>
                        <a:rPr lang="en-US" b="0" dirty="0" err="1"/>
                        <a:t>unique_id</a:t>
                      </a:r>
                      <a:r>
                        <a:rPr lang="en-US" b="0" dirty="0"/>
                        <a:t>”)]</a:t>
                      </a:r>
                    </a:p>
                  </a:txBody>
                  <a:tcPr/>
                </a:tc>
                <a:extLst>
                  <a:ext uri="{0D108BD9-81ED-4DB2-BD59-A6C34878D82A}">
                    <a16:rowId xmlns:a16="http://schemas.microsoft.com/office/drawing/2014/main" val="1448910280"/>
                  </a:ext>
                </a:extLst>
              </a:tr>
              <a:tr h="575059">
                <a:tc>
                  <a:txBody>
                    <a:bodyPr/>
                    <a:lstStyle/>
                    <a:p>
                      <a:pPr algn="ctr"/>
                      <a:r>
                        <a:rPr lang="en-US" b="0" dirty="0"/>
                        <a:t>@class</a:t>
                      </a:r>
                    </a:p>
                  </a:txBody>
                  <a:tcPr/>
                </a:tc>
                <a:tc>
                  <a:txBody>
                    <a:bodyPr/>
                    <a:lstStyle/>
                    <a:p>
                      <a:r>
                        <a:rPr lang="en-US" b="0" dirty="0"/>
                        <a:t>&lt;div class=“abcd1234_unique_class”/&gt;</a:t>
                      </a:r>
                    </a:p>
                  </a:txBody>
                  <a:tcPr/>
                </a:tc>
                <a:tc>
                  <a:txBody>
                    <a:bodyPr/>
                    <a:lstStyle/>
                    <a:p>
                      <a:r>
                        <a:rPr lang="en-US" b="0" dirty="0"/>
                        <a:t>//*[ends-with(@class, “</a:t>
                      </a:r>
                      <a:r>
                        <a:rPr lang="en-US" b="0" dirty="0" err="1"/>
                        <a:t>unique_class</a:t>
                      </a:r>
                      <a:r>
                        <a:rPr lang="en-US" b="0" dirty="0"/>
                        <a:t>”)]</a:t>
                      </a:r>
                    </a:p>
                  </a:txBody>
                  <a:tcPr/>
                </a:tc>
                <a:extLst>
                  <a:ext uri="{0D108BD9-81ED-4DB2-BD59-A6C34878D82A}">
                    <a16:rowId xmlns:a16="http://schemas.microsoft.com/office/drawing/2014/main" val="2714481856"/>
                  </a:ext>
                </a:extLst>
              </a:tr>
              <a:tr h="575059">
                <a:tc>
                  <a:txBody>
                    <a:bodyPr/>
                    <a:lstStyle/>
                    <a:p>
                      <a:pPr algn="ctr"/>
                      <a:r>
                        <a:rPr lang="en-US" b="0" dirty="0"/>
                        <a:t>@href</a:t>
                      </a:r>
                    </a:p>
                  </a:txBody>
                  <a:tcPr/>
                </a:tc>
                <a:tc>
                  <a:txBody>
                    <a:bodyPr/>
                    <a:lstStyle/>
                    <a:p>
                      <a:r>
                        <a:rPr lang="en-US" b="0" dirty="0"/>
                        <a:t>&lt;a </a:t>
                      </a:r>
                      <a:r>
                        <a:rPr lang="en-US" b="0" dirty="0" err="1"/>
                        <a:t>href</a:t>
                      </a:r>
                      <a:r>
                        <a:rPr lang="en-US" b="0" dirty="0"/>
                        <a:t>=“https://</a:t>
                      </a:r>
                      <a:r>
                        <a:rPr lang="en-US" b="0" dirty="0" err="1"/>
                        <a:t>www.google.com</a:t>
                      </a:r>
                      <a:r>
                        <a:rPr lang="en-US" b="0" dirty="0"/>
                        <a:t>/”/&gt;</a:t>
                      </a:r>
                    </a:p>
                  </a:txBody>
                  <a:tcPr/>
                </a:tc>
                <a:tc>
                  <a:txBody>
                    <a:bodyPr/>
                    <a:lstStyle/>
                    <a:p>
                      <a:r>
                        <a:rPr lang="en-US" b="0" dirty="0"/>
                        <a:t>//a[ends-with(@href, “</a:t>
                      </a:r>
                      <a:r>
                        <a:rPr lang="en-US" b="0" dirty="0" err="1"/>
                        <a:t>google.com</a:t>
                      </a:r>
                      <a:r>
                        <a:rPr lang="en-US" b="0" dirty="0"/>
                        <a:t>/”)]</a:t>
                      </a:r>
                    </a:p>
                  </a:txBody>
                  <a:tcPr/>
                </a:tc>
                <a:extLst>
                  <a:ext uri="{0D108BD9-81ED-4DB2-BD59-A6C34878D82A}">
                    <a16:rowId xmlns:a16="http://schemas.microsoft.com/office/drawing/2014/main" val="1983129916"/>
                  </a:ext>
                </a:extLst>
              </a:tr>
              <a:tr h="575059">
                <a:tc>
                  <a:txBody>
                    <a:bodyPr/>
                    <a:lstStyle/>
                    <a:p>
                      <a:pPr algn="ctr"/>
                      <a:r>
                        <a:rPr lang="en-US" b="0" dirty="0"/>
                        <a:t>text()</a:t>
                      </a:r>
                    </a:p>
                  </a:txBody>
                  <a:tcPr/>
                </a:tc>
                <a:tc>
                  <a:txBody>
                    <a:bodyPr/>
                    <a:lstStyle/>
                    <a:p>
                      <a:r>
                        <a:rPr lang="en-US" b="0" dirty="0"/>
                        <a:t>&lt;p&gt;Hello World!&lt;/p&gt;</a:t>
                      </a:r>
                    </a:p>
                  </a:txBody>
                  <a:tcPr/>
                </a:tc>
                <a:tc>
                  <a:txBody>
                    <a:bodyPr/>
                    <a:lstStyle/>
                    <a:p>
                      <a:r>
                        <a:rPr lang="en-US" b="0" dirty="0"/>
                        <a:t>//p[ends-with(text(), “World!”)]</a:t>
                      </a:r>
                    </a:p>
                  </a:txBody>
                  <a:tcPr/>
                </a:tc>
                <a:extLst>
                  <a:ext uri="{0D108BD9-81ED-4DB2-BD59-A6C34878D82A}">
                    <a16:rowId xmlns:a16="http://schemas.microsoft.com/office/drawing/2014/main" val="395557019"/>
                  </a:ext>
                </a:extLst>
              </a:tr>
            </a:tbl>
          </a:graphicData>
        </a:graphic>
      </p:graphicFrame>
    </p:spTree>
    <p:extLst>
      <p:ext uri="{BB962C8B-B14F-4D97-AF65-F5344CB8AC3E}">
        <p14:creationId xmlns:p14="http://schemas.microsoft.com/office/powerpoint/2010/main" val="42256195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1A17E-8B00-7C4D-B91D-7497B870520E}"/>
              </a:ext>
            </a:extLst>
          </p:cNvPr>
          <p:cNvSpPr>
            <a:spLocks noGrp="1"/>
          </p:cNvSpPr>
          <p:nvPr>
            <p:ph type="title"/>
          </p:nvPr>
        </p:nvSpPr>
        <p:spPr/>
        <p:txBody>
          <a:bodyPr/>
          <a:lstStyle/>
          <a:p>
            <a:r>
              <a:rPr lang="en-US" i="1" dirty="0"/>
              <a:t>Ancestor:: Selector</a:t>
            </a:r>
          </a:p>
        </p:txBody>
      </p:sp>
      <p:sp>
        <p:nvSpPr>
          <p:cNvPr id="3" name="Content Placeholder 2">
            <a:extLst>
              <a:ext uri="{FF2B5EF4-FFF2-40B4-BE49-F238E27FC236}">
                <a16:creationId xmlns:a16="http://schemas.microsoft.com/office/drawing/2014/main" id="{41B5DF16-7234-2C46-AC84-FD26681ECB8E}"/>
              </a:ext>
            </a:extLst>
          </p:cNvPr>
          <p:cNvSpPr>
            <a:spLocks noGrp="1"/>
          </p:cNvSpPr>
          <p:nvPr>
            <p:ph idx="1"/>
          </p:nvPr>
        </p:nvSpPr>
        <p:spPr>
          <a:xfrm>
            <a:off x="1141413" y="2097088"/>
            <a:ext cx="9905999" cy="3541714"/>
          </a:xfrm>
        </p:spPr>
        <p:txBody>
          <a:bodyPr/>
          <a:lstStyle/>
          <a:p>
            <a:r>
              <a:rPr lang="en-US" dirty="0"/>
              <a:t>Allows you to select an element that CONTAINS a specific element UNDER IT.</a:t>
            </a:r>
          </a:p>
          <a:p>
            <a:endParaRPr lang="en-US" dirty="0"/>
          </a:p>
          <a:p>
            <a:pPr marL="457200" lvl="1" indent="0">
              <a:buNone/>
            </a:pPr>
            <a:r>
              <a:rPr lang="en-US" i="1" u="sng" dirty="0"/>
              <a:t>SYNTAX</a:t>
            </a:r>
          </a:p>
          <a:p>
            <a:pPr lvl="2"/>
            <a:r>
              <a:rPr lang="en-US" i="1" dirty="0"/>
              <a:t>//</a:t>
            </a:r>
            <a:r>
              <a:rPr lang="en-US" i="1" dirty="0" err="1"/>
              <a:t>target_element</a:t>
            </a:r>
            <a:r>
              <a:rPr lang="en-US" i="1" dirty="0"/>
              <a:t>[ancestor::</a:t>
            </a:r>
            <a:r>
              <a:rPr lang="en-US" i="1" dirty="0" err="1"/>
              <a:t>unique_element</a:t>
            </a:r>
            <a:r>
              <a:rPr lang="en-US" i="1" dirty="0"/>
              <a:t>[contains(., “value”)]]</a:t>
            </a:r>
          </a:p>
          <a:p>
            <a:endParaRPr lang="en-US" dirty="0"/>
          </a:p>
        </p:txBody>
      </p:sp>
    </p:spTree>
    <p:extLst>
      <p:ext uri="{BB962C8B-B14F-4D97-AF65-F5344CB8AC3E}">
        <p14:creationId xmlns:p14="http://schemas.microsoft.com/office/powerpoint/2010/main" val="16766944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846D3-5CC0-6C43-BA3D-49DA4B35C806}"/>
              </a:ext>
            </a:extLst>
          </p:cNvPr>
          <p:cNvSpPr>
            <a:spLocks noGrp="1"/>
          </p:cNvSpPr>
          <p:nvPr>
            <p:ph type="title"/>
          </p:nvPr>
        </p:nvSpPr>
        <p:spPr/>
        <p:txBody>
          <a:bodyPr/>
          <a:lstStyle/>
          <a:p>
            <a:r>
              <a:rPr lang="en-US" i="1" dirty="0"/>
              <a:t>Ancestor:: Selector Examples</a:t>
            </a:r>
          </a:p>
        </p:txBody>
      </p:sp>
      <p:graphicFrame>
        <p:nvGraphicFramePr>
          <p:cNvPr id="4" name="Content Placeholder 3">
            <a:extLst>
              <a:ext uri="{FF2B5EF4-FFF2-40B4-BE49-F238E27FC236}">
                <a16:creationId xmlns:a16="http://schemas.microsoft.com/office/drawing/2014/main" id="{44A55D27-1607-5744-84A2-D195EFFA68EC}"/>
              </a:ext>
            </a:extLst>
          </p:cNvPr>
          <p:cNvGraphicFramePr>
            <a:graphicFrameLocks noGrp="1"/>
          </p:cNvGraphicFramePr>
          <p:nvPr>
            <p:ph idx="1"/>
            <p:extLst>
              <p:ext uri="{D42A27DB-BD31-4B8C-83A1-F6EECF244321}">
                <p14:modId xmlns:p14="http://schemas.microsoft.com/office/powerpoint/2010/main" val="133196069"/>
              </p:ext>
            </p:extLst>
          </p:nvPr>
        </p:nvGraphicFramePr>
        <p:xfrm>
          <a:off x="1141413" y="2097088"/>
          <a:ext cx="9905998" cy="966668"/>
        </p:xfrm>
        <a:graphic>
          <a:graphicData uri="http://schemas.openxmlformats.org/drawingml/2006/table">
            <a:tbl>
              <a:tblPr firstRow="1" bandRow="1">
                <a:tableStyleId>{74C1A8A3-306A-4EB7-A6B1-4F7E0EB9C5D6}</a:tableStyleId>
              </a:tblPr>
              <a:tblGrid>
                <a:gridCol w="1610386">
                  <a:extLst>
                    <a:ext uri="{9D8B030D-6E8A-4147-A177-3AD203B41FA5}">
                      <a16:colId xmlns:a16="http://schemas.microsoft.com/office/drawing/2014/main" val="2769220638"/>
                    </a:ext>
                  </a:extLst>
                </a:gridCol>
                <a:gridCol w="3457615">
                  <a:extLst>
                    <a:ext uri="{9D8B030D-6E8A-4147-A177-3AD203B41FA5}">
                      <a16:colId xmlns:a16="http://schemas.microsoft.com/office/drawing/2014/main" val="525413645"/>
                    </a:ext>
                  </a:extLst>
                </a:gridCol>
                <a:gridCol w="4837997">
                  <a:extLst>
                    <a:ext uri="{9D8B030D-6E8A-4147-A177-3AD203B41FA5}">
                      <a16:colId xmlns:a16="http://schemas.microsoft.com/office/drawing/2014/main" val="2853395612"/>
                    </a:ext>
                  </a:extLst>
                </a:gridCol>
              </a:tblGrid>
              <a:tr h="483334">
                <a:tc>
                  <a:txBody>
                    <a:bodyPr/>
                    <a:lstStyle/>
                    <a:p>
                      <a:pPr algn="ctr"/>
                      <a:r>
                        <a:rPr lang="en-US" dirty="0"/>
                        <a:t>TARGET</a:t>
                      </a:r>
                    </a:p>
                  </a:txBody>
                  <a:tcPr/>
                </a:tc>
                <a:tc>
                  <a:txBody>
                    <a:bodyPr/>
                    <a:lstStyle/>
                    <a:p>
                      <a:pPr algn="ctr"/>
                      <a:r>
                        <a:rPr lang="en-US" dirty="0"/>
                        <a:t>HTML</a:t>
                      </a:r>
                    </a:p>
                  </a:txBody>
                  <a:tcPr/>
                </a:tc>
                <a:tc>
                  <a:txBody>
                    <a:bodyPr/>
                    <a:lstStyle/>
                    <a:p>
                      <a:pPr algn="ctr"/>
                      <a:r>
                        <a:rPr lang="en-US" dirty="0"/>
                        <a:t>EXAMPLE</a:t>
                      </a:r>
                    </a:p>
                  </a:txBody>
                  <a:tcPr/>
                </a:tc>
                <a:extLst>
                  <a:ext uri="{0D108BD9-81ED-4DB2-BD59-A6C34878D82A}">
                    <a16:rowId xmlns:a16="http://schemas.microsoft.com/office/drawing/2014/main" val="2693535260"/>
                  </a:ext>
                </a:extLst>
              </a:tr>
              <a:tr h="483334">
                <a:tc>
                  <a:txBody>
                    <a:bodyPr/>
                    <a:lstStyle/>
                    <a:p>
                      <a:pPr algn="ctr"/>
                      <a:r>
                        <a:rPr lang="en-US" b="0" dirty="0"/>
                        <a:t>“Edit” Button</a:t>
                      </a:r>
                    </a:p>
                  </a:txBody>
                  <a:tcPr/>
                </a:tc>
                <a:tc>
                  <a:txBody>
                    <a:bodyPr/>
                    <a:lstStyle/>
                    <a:p>
                      <a:r>
                        <a:rPr lang="en-US" b="0" dirty="0"/>
                        <a:t>SEE SCREENSHOT BELOW</a:t>
                      </a:r>
                    </a:p>
                  </a:txBody>
                  <a:tcPr/>
                </a:tc>
                <a:tc>
                  <a:txBody>
                    <a:bodyPr/>
                    <a:lstStyle/>
                    <a:p>
                      <a:r>
                        <a:rPr lang="en-US" b="0" dirty="0"/>
                        <a:t>//a[ancestor::tr[contains(., “1551498823”)]]</a:t>
                      </a:r>
                    </a:p>
                  </a:txBody>
                  <a:tcPr/>
                </a:tc>
                <a:extLst>
                  <a:ext uri="{0D108BD9-81ED-4DB2-BD59-A6C34878D82A}">
                    <a16:rowId xmlns:a16="http://schemas.microsoft.com/office/drawing/2014/main" val="3464692115"/>
                  </a:ext>
                </a:extLst>
              </a:tr>
            </a:tbl>
          </a:graphicData>
        </a:graphic>
      </p:graphicFrame>
    </p:spTree>
    <p:extLst>
      <p:ext uri="{BB962C8B-B14F-4D97-AF65-F5344CB8AC3E}">
        <p14:creationId xmlns:p14="http://schemas.microsoft.com/office/powerpoint/2010/main" val="2765368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omputer&#13;&#10;&#13;&#10;Description automatically generated">
            <a:extLst>
              <a:ext uri="{FF2B5EF4-FFF2-40B4-BE49-F238E27FC236}">
                <a16:creationId xmlns:a16="http://schemas.microsoft.com/office/drawing/2014/main" id="{BF2ECD72-CA65-9343-9965-C977C7ADC1DD}"/>
              </a:ext>
            </a:extLst>
          </p:cNvPr>
          <p:cNvPicPr>
            <a:picLocks noChangeAspect="1"/>
          </p:cNvPicPr>
          <p:nvPr/>
        </p:nvPicPr>
        <p:blipFill>
          <a:blip r:embed="rId2"/>
          <a:stretch>
            <a:fillRect/>
          </a:stretch>
        </p:blipFill>
        <p:spPr>
          <a:xfrm>
            <a:off x="306917" y="0"/>
            <a:ext cx="11578166" cy="6858000"/>
          </a:xfrm>
          <a:prstGeom prst="rect">
            <a:avLst/>
          </a:prstGeom>
        </p:spPr>
      </p:pic>
    </p:spTree>
    <p:extLst>
      <p:ext uri="{BB962C8B-B14F-4D97-AF65-F5344CB8AC3E}">
        <p14:creationId xmlns:p14="http://schemas.microsoft.com/office/powerpoint/2010/main" val="179099809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100000" contras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31E19-D32D-5C49-9220-B1B4C032753C}"/>
              </a:ext>
            </a:extLst>
          </p:cNvPr>
          <p:cNvSpPr>
            <a:spLocks noGrp="1"/>
          </p:cNvSpPr>
          <p:nvPr>
            <p:ph type="ctrTitle"/>
          </p:nvPr>
        </p:nvSpPr>
        <p:spPr/>
        <p:txBody>
          <a:bodyPr/>
          <a:lstStyle/>
          <a:p>
            <a:r>
              <a:rPr lang="en-US" i="1" dirty="0"/>
              <a:t>REPLICATING CSS IN XPATH</a:t>
            </a:r>
          </a:p>
        </p:txBody>
      </p:sp>
    </p:spTree>
    <p:extLst>
      <p:ext uri="{BB962C8B-B14F-4D97-AF65-F5344CB8AC3E}">
        <p14:creationId xmlns:p14="http://schemas.microsoft.com/office/powerpoint/2010/main" val="17722957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A62FB-2B7D-5F46-8596-B0B8F11F7D6C}"/>
              </a:ext>
            </a:extLst>
          </p:cNvPr>
          <p:cNvSpPr>
            <a:spLocks noGrp="1"/>
          </p:cNvSpPr>
          <p:nvPr>
            <p:ph type="title"/>
          </p:nvPr>
        </p:nvSpPr>
        <p:spPr/>
        <p:txBody>
          <a:bodyPr/>
          <a:lstStyle/>
          <a:p>
            <a:r>
              <a:rPr lang="en-US" i="1" dirty="0"/>
              <a:t>REPLICATING GENERAL CSS SELECTORS IN XPATH</a:t>
            </a:r>
          </a:p>
        </p:txBody>
      </p:sp>
      <p:graphicFrame>
        <p:nvGraphicFramePr>
          <p:cNvPr id="8" name="Content Placeholder 3">
            <a:extLst>
              <a:ext uri="{FF2B5EF4-FFF2-40B4-BE49-F238E27FC236}">
                <a16:creationId xmlns:a16="http://schemas.microsoft.com/office/drawing/2014/main" id="{8C42A78E-252B-C542-BEB4-301A253F422D}"/>
              </a:ext>
            </a:extLst>
          </p:cNvPr>
          <p:cNvGraphicFramePr>
            <a:graphicFrameLocks noGrp="1"/>
          </p:cNvGraphicFramePr>
          <p:nvPr>
            <p:ph idx="1"/>
            <p:extLst>
              <p:ext uri="{D42A27DB-BD31-4B8C-83A1-F6EECF244321}">
                <p14:modId xmlns:p14="http://schemas.microsoft.com/office/powerpoint/2010/main" val="3132051694"/>
              </p:ext>
            </p:extLst>
          </p:nvPr>
        </p:nvGraphicFramePr>
        <p:xfrm>
          <a:off x="1141413" y="2097088"/>
          <a:ext cx="9905998" cy="3732638"/>
        </p:xfrm>
        <a:graphic>
          <a:graphicData uri="http://schemas.openxmlformats.org/drawingml/2006/table">
            <a:tbl>
              <a:tblPr firstRow="1" bandRow="1">
                <a:tableStyleId>{74C1A8A3-306A-4EB7-A6B1-4F7E0EB9C5D6}</a:tableStyleId>
              </a:tblPr>
              <a:tblGrid>
                <a:gridCol w="2736179">
                  <a:extLst>
                    <a:ext uri="{9D8B030D-6E8A-4147-A177-3AD203B41FA5}">
                      <a16:colId xmlns:a16="http://schemas.microsoft.com/office/drawing/2014/main" val="2032530155"/>
                    </a:ext>
                  </a:extLst>
                </a:gridCol>
                <a:gridCol w="2873473">
                  <a:extLst>
                    <a:ext uri="{9D8B030D-6E8A-4147-A177-3AD203B41FA5}">
                      <a16:colId xmlns:a16="http://schemas.microsoft.com/office/drawing/2014/main" val="3864070652"/>
                    </a:ext>
                  </a:extLst>
                </a:gridCol>
                <a:gridCol w="4296346">
                  <a:extLst>
                    <a:ext uri="{9D8B030D-6E8A-4147-A177-3AD203B41FA5}">
                      <a16:colId xmlns:a16="http://schemas.microsoft.com/office/drawing/2014/main" val="2517471944"/>
                    </a:ext>
                  </a:extLst>
                </a:gridCol>
              </a:tblGrid>
              <a:tr h="533234">
                <a:tc>
                  <a:txBody>
                    <a:bodyPr/>
                    <a:lstStyle/>
                    <a:p>
                      <a:pPr algn="ctr"/>
                      <a:r>
                        <a:rPr lang="en-US" dirty="0"/>
                        <a:t>TYPE</a:t>
                      </a:r>
                    </a:p>
                  </a:txBody>
                  <a:tcPr/>
                </a:tc>
                <a:tc>
                  <a:txBody>
                    <a:bodyPr/>
                    <a:lstStyle/>
                    <a:p>
                      <a:pPr algn="ctr"/>
                      <a:r>
                        <a:rPr lang="en-US" dirty="0"/>
                        <a:t>CSS</a:t>
                      </a:r>
                    </a:p>
                  </a:txBody>
                  <a:tcPr/>
                </a:tc>
                <a:tc>
                  <a:txBody>
                    <a:bodyPr/>
                    <a:lstStyle/>
                    <a:p>
                      <a:pPr algn="ctr"/>
                      <a:r>
                        <a:rPr lang="en-US" dirty="0"/>
                        <a:t>XPATH</a:t>
                      </a:r>
                    </a:p>
                  </a:txBody>
                  <a:tcPr/>
                </a:tc>
                <a:extLst>
                  <a:ext uri="{0D108BD9-81ED-4DB2-BD59-A6C34878D82A}">
                    <a16:rowId xmlns:a16="http://schemas.microsoft.com/office/drawing/2014/main" val="2987164897"/>
                  </a:ext>
                </a:extLst>
              </a:tr>
              <a:tr h="5332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ID’s</a:t>
                      </a:r>
                    </a:p>
                  </a:txBody>
                  <a:tcPr/>
                </a:tc>
                <a:tc>
                  <a:txBody>
                    <a:bodyPr/>
                    <a:lstStyle/>
                    <a:p>
                      <a:r>
                        <a:rPr lang="en-US" dirty="0"/>
                        <a:t>#idname {}</a:t>
                      </a:r>
                    </a:p>
                  </a:txBody>
                  <a:tcPr/>
                </a:tc>
                <a:tc>
                  <a:txBody>
                    <a:bodyPr/>
                    <a:lstStyle/>
                    <a:p>
                      <a:pPr algn="l"/>
                      <a:r>
                        <a:rPr lang="en-US" dirty="0"/>
                        <a:t>//*[@id=“</a:t>
                      </a:r>
                      <a:r>
                        <a:rPr lang="en-US" dirty="0" err="1"/>
                        <a:t>idname</a:t>
                      </a:r>
                      <a:r>
                        <a:rPr lang="en-US" dirty="0"/>
                        <a:t>”]</a:t>
                      </a:r>
                    </a:p>
                  </a:txBody>
                  <a:tcPr/>
                </a:tc>
                <a:extLst>
                  <a:ext uri="{0D108BD9-81ED-4DB2-BD59-A6C34878D82A}">
                    <a16:rowId xmlns:a16="http://schemas.microsoft.com/office/drawing/2014/main" val="2996567452"/>
                  </a:ext>
                </a:extLst>
              </a:tr>
              <a:tr h="5332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Classes</a:t>
                      </a:r>
                    </a:p>
                  </a:txBody>
                  <a:tcPr/>
                </a:tc>
                <a:tc>
                  <a:txBody>
                    <a:bodyPr/>
                    <a:lstStyle/>
                    <a:p>
                      <a:r>
                        <a:rPr lang="en-US" dirty="0"/>
                        <a:t>.classname {}</a:t>
                      </a:r>
                    </a:p>
                  </a:txBody>
                  <a:tcPr/>
                </a:tc>
                <a:tc>
                  <a:txBody>
                    <a:bodyPr/>
                    <a:lstStyle/>
                    <a:p>
                      <a:pPr algn="l"/>
                      <a:r>
                        <a:rPr lang="en-US" dirty="0"/>
                        <a:t>//*[@class=“</a:t>
                      </a:r>
                      <a:r>
                        <a:rPr lang="en-US" dirty="0" err="1"/>
                        <a:t>classname</a:t>
                      </a:r>
                      <a:r>
                        <a:rPr lang="en-US" dirty="0"/>
                        <a:t>”]</a:t>
                      </a:r>
                    </a:p>
                  </a:txBody>
                  <a:tcPr/>
                </a:tc>
                <a:extLst>
                  <a:ext uri="{0D108BD9-81ED-4DB2-BD59-A6C34878D82A}">
                    <a16:rowId xmlns:a16="http://schemas.microsoft.com/office/drawing/2014/main" val="7849642"/>
                  </a:ext>
                </a:extLst>
              </a:tr>
              <a:tr h="5332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HTML Tags</a:t>
                      </a:r>
                    </a:p>
                  </a:txBody>
                  <a:tcPr/>
                </a:tc>
                <a:tc>
                  <a:txBody>
                    <a:bodyPr/>
                    <a:lstStyle/>
                    <a:p>
                      <a:r>
                        <a:rPr lang="en-US" dirty="0"/>
                        <a:t>div {}</a:t>
                      </a:r>
                    </a:p>
                  </a:txBody>
                  <a:tcPr/>
                </a:tc>
                <a:tc>
                  <a:txBody>
                    <a:bodyPr/>
                    <a:lstStyle/>
                    <a:p>
                      <a:pPr algn="l"/>
                      <a:r>
                        <a:rPr lang="en-US" dirty="0"/>
                        <a:t>//div</a:t>
                      </a:r>
                    </a:p>
                  </a:txBody>
                  <a:tcPr/>
                </a:tc>
                <a:extLst>
                  <a:ext uri="{0D108BD9-81ED-4DB2-BD59-A6C34878D82A}">
                    <a16:rowId xmlns:a16="http://schemas.microsoft.com/office/drawing/2014/main" val="2519489993"/>
                  </a:ext>
                </a:extLst>
              </a:tr>
              <a:tr h="5332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HTML Tag &amp; ID</a:t>
                      </a:r>
                    </a:p>
                  </a:txBody>
                  <a:tcPr/>
                </a:tc>
                <a:tc>
                  <a:txBody>
                    <a:bodyPr/>
                    <a:lstStyle/>
                    <a:p>
                      <a:r>
                        <a:rPr lang="en-US" dirty="0" err="1"/>
                        <a:t>div#idname</a:t>
                      </a:r>
                      <a:r>
                        <a:rPr lang="en-US" dirty="0"/>
                        <a:t> {}</a:t>
                      </a:r>
                    </a:p>
                  </a:txBody>
                  <a:tcPr/>
                </a:tc>
                <a:tc>
                  <a:txBody>
                    <a:bodyPr/>
                    <a:lstStyle/>
                    <a:p>
                      <a:pPr algn="l"/>
                      <a:r>
                        <a:rPr lang="en-US" dirty="0"/>
                        <a:t>//div[@id=“</a:t>
                      </a:r>
                      <a:r>
                        <a:rPr lang="en-US" dirty="0" err="1"/>
                        <a:t>idname</a:t>
                      </a:r>
                      <a:r>
                        <a:rPr lang="en-US" dirty="0"/>
                        <a:t>”]</a:t>
                      </a:r>
                    </a:p>
                  </a:txBody>
                  <a:tcPr/>
                </a:tc>
                <a:extLst>
                  <a:ext uri="{0D108BD9-81ED-4DB2-BD59-A6C34878D82A}">
                    <a16:rowId xmlns:a16="http://schemas.microsoft.com/office/drawing/2014/main" val="2868590002"/>
                  </a:ext>
                </a:extLst>
              </a:tr>
              <a:tr h="5332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HTML Tag &amp; Class</a:t>
                      </a:r>
                    </a:p>
                  </a:txBody>
                  <a:tcPr/>
                </a:tc>
                <a:tc>
                  <a:txBody>
                    <a:bodyPr/>
                    <a:lstStyle/>
                    <a:p>
                      <a:r>
                        <a:rPr lang="en-US" dirty="0" err="1"/>
                        <a:t>div.classname</a:t>
                      </a:r>
                      <a:r>
                        <a:rPr lang="en-US" dirty="0"/>
                        <a:t> {}</a:t>
                      </a:r>
                    </a:p>
                  </a:txBody>
                  <a:tcPr/>
                </a:tc>
                <a:tc>
                  <a:txBody>
                    <a:bodyPr/>
                    <a:lstStyle/>
                    <a:p>
                      <a:pPr algn="l"/>
                      <a:r>
                        <a:rPr lang="en-US" dirty="0"/>
                        <a:t>//div[@class=“</a:t>
                      </a:r>
                      <a:r>
                        <a:rPr lang="en-US" dirty="0" err="1"/>
                        <a:t>classname</a:t>
                      </a:r>
                      <a:r>
                        <a:rPr lang="en-US" dirty="0"/>
                        <a:t>”]</a:t>
                      </a:r>
                    </a:p>
                  </a:txBody>
                  <a:tcPr/>
                </a:tc>
                <a:extLst>
                  <a:ext uri="{0D108BD9-81ED-4DB2-BD59-A6C34878D82A}">
                    <a16:rowId xmlns:a16="http://schemas.microsoft.com/office/drawing/2014/main" val="379170274"/>
                  </a:ext>
                </a:extLst>
              </a:tr>
              <a:tr h="5332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t>ID &amp; Class (?)</a:t>
                      </a:r>
                    </a:p>
                  </a:txBody>
                  <a:tcPr/>
                </a:tc>
                <a:tc>
                  <a:txBody>
                    <a:bodyPr/>
                    <a:lstStyle/>
                    <a:p>
                      <a:r>
                        <a:rPr lang="en-US" dirty="0"/>
                        <a:t>#</a:t>
                      </a:r>
                      <a:r>
                        <a:rPr lang="en-US" dirty="0" err="1"/>
                        <a:t>idname.classname</a:t>
                      </a:r>
                      <a:r>
                        <a:rPr lang="en-US" dirty="0"/>
                        <a:t> {}</a:t>
                      </a:r>
                    </a:p>
                  </a:txBody>
                  <a:tcPr/>
                </a:tc>
                <a:tc>
                  <a:txBody>
                    <a:bodyPr/>
                    <a:lstStyle/>
                    <a:p>
                      <a:pPr algn="l"/>
                      <a:r>
                        <a:rPr lang="en-US" dirty="0"/>
                        <a:t>//*[@id=“</a:t>
                      </a:r>
                      <a:r>
                        <a:rPr lang="en-US" dirty="0" err="1"/>
                        <a:t>idname</a:t>
                      </a:r>
                      <a:r>
                        <a:rPr lang="en-US" dirty="0"/>
                        <a:t>”][@class=“</a:t>
                      </a:r>
                      <a:r>
                        <a:rPr lang="en-US" dirty="0" err="1"/>
                        <a:t>classname</a:t>
                      </a:r>
                      <a:r>
                        <a:rPr lang="en-US" dirty="0"/>
                        <a:t>”]</a:t>
                      </a:r>
                    </a:p>
                  </a:txBody>
                  <a:tcPr/>
                </a:tc>
                <a:extLst>
                  <a:ext uri="{0D108BD9-81ED-4DB2-BD59-A6C34878D82A}">
                    <a16:rowId xmlns:a16="http://schemas.microsoft.com/office/drawing/2014/main" val="184569051"/>
                  </a:ext>
                </a:extLst>
              </a:tr>
            </a:tbl>
          </a:graphicData>
        </a:graphic>
      </p:graphicFrame>
    </p:spTree>
    <p:extLst>
      <p:ext uri="{BB962C8B-B14F-4D97-AF65-F5344CB8AC3E}">
        <p14:creationId xmlns:p14="http://schemas.microsoft.com/office/powerpoint/2010/main" val="15044748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AC0B8-D28E-624E-B327-53FE5170DD8D}"/>
              </a:ext>
            </a:extLst>
          </p:cNvPr>
          <p:cNvSpPr>
            <a:spLocks noGrp="1"/>
          </p:cNvSpPr>
          <p:nvPr>
            <p:ph type="title"/>
          </p:nvPr>
        </p:nvSpPr>
        <p:spPr/>
        <p:txBody>
          <a:bodyPr/>
          <a:lstStyle/>
          <a:p>
            <a:r>
              <a:rPr lang="en-US" i="1" dirty="0"/>
              <a:t>REPLICATING Selector Operators IN XPATH</a:t>
            </a:r>
          </a:p>
        </p:txBody>
      </p:sp>
      <p:graphicFrame>
        <p:nvGraphicFramePr>
          <p:cNvPr id="4" name="Content Placeholder 3">
            <a:extLst>
              <a:ext uri="{FF2B5EF4-FFF2-40B4-BE49-F238E27FC236}">
                <a16:creationId xmlns:a16="http://schemas.microsoft.com/office/drawing/2014/main" id="{23B00419-5CE1-5546-84E0-02E4550681E1}"/>
              </a:ext>
            </a:extLst>
          </p:cNvPr>
          <p:cNvGraphicFramePr>
            <a:graphicFrameLocks noGrp="1"/>
          </p:cNvGraphicFramePr>
          <p:nvPr>
            <p:ph idx="1"/>
            <p:extLst>
              <p:ext uri="{D42A27DB-BD31-4B8C-83A1-F6EECF244321}">
                <p14:modId xmlns:p14="http://schemas.microsoft.com/office/powerpoint/2010/main" val="203482823"/>
              </p:ext>
            </p:extLst>
          </p:nvPr>
        </p:nvGraphicFramePr>
        <p:xfrm>
          <a:off x="641142" y="2100333"/>
          <a:ext cx="10906540" cy="2028261"/>
        </p:xfrm>
        <a:graphic>
          <a:graphicData uri="http://schemas.openxmlformats.org/drawingml/2006/table">
            <a:tbl>
              <a:tblPr firstRow="1" bandRow="1">
                <a:tableStyleId>{74C1A8A3-306A-4EB7-A6B1-4F7E0EB9C5D6}</a:tableStyleId>
              </a:tblPr>
              <a:tblGrid>
                <a:gridCol w="2228182">
                  <a:extLst>
                    <a:ext uri="{9D8B030D-6E8A-4147-A177-3AD203B41FA5}">
                      <a16:colId xmlns:a16="http://schemas.microsoft.com/office/drawing/2014/main" val="2149971561"/>
                    </a:ext>
                  </a:extLst>
                </a:gridCol>
                <a:gridCol w="2427071">
                  <a:extLst>
                    <a:ext uri="{9D8B030D-6E8A-4147-A177-3AD203B41FA5}">
                      <a16:colId xmlns:a16="http://schemas.microsoft.com/office/drawing/2014/main" val="891413305"/>
                    </a:ext>
                  </a:extLst>
                </a:gridCol>
                <a:gridCol w="6251287">
                  <a:extLst>
                    <a:ext uri="{9D8B030D-6E8A-4147-A177-3AD203B41FA5}">
                      <a16:colId xmlns:a16="http://schemas.microsoft.com/office/drawing/2014/main" val="1860262930"/>
                    </a:ext>
                  </a:extLst>
                </a:gridCol>
              </a:tblGrid>
              <a:tr h="462727">
                <a:tc>
                  <a:txBody>
                    <a:bodyPr/>
                    <a:lstStyle/>
                    <a:p>
                      <a:pPr algn="ctr"/>
                      <a:r>
                        <a:rPr lang="en-US" dirty="0"/>
                        <a:t>NAME</a:t>
                      </a:r>
                    </a:p>
                  </a:txBody>
                  <a:tcPr/>
                </a:tc>
                <a:tc>
                  <a:txBody>
                    <a:bodyPr/>
                    <a:lstStyle/>
                    <a:p>
                      <a:pPr algn="ctr"/>
                      <a:r>
                        <a:rPr lang="en-US" dirty="0"/>
                        <a:t>CSS</a:t>
                      </a:r>
                    </a:p>
                  </a:txBody>
                  <a:tcPr/>
                </a:tc>
                <a:tc>
                  <a:txBody>
                    <a:bodyPr/>
                    <a:lstStyle/>
                    <a:p>
                      <a:pPr algn="ctr"/>
                      <a:r>
                        <a:rPr lang="en-US" dirty="0"/>
                        <a:t>XPATH</a:t>
                      </a:r>
                    </a:p>
                  </a:txBody>
                  <a:tcPr/>
                </a:tc>
                <a:extLst>
                  <a:ext uri="{0D108BD9-81ED-4DB2-BD59-A6C34878D82A}">
                    <a16:rowId xmlns:a16="http://schemas.microsoft.com/office/drawing/2014/main" val="910080132"/>
                  </a:ext>
                </a:extLst>
              </a:tr>
              <a:tr h="462727">
                <a:tc>
                  <a:txBody>
                    <a:bodyPr/>
                    <a:lstStyle/>
                    <a:p>
                      <a:pPr algn="ctr"/>
                      <a:r>
                        <a:rPr lang="en-US" dirty="0"/>
                        <a:t>Universal Selector</a:t>
                      </a:r>
                    </a:p>
                  </a:txBody>
                  <a:tcPr/>
                </a:tc>
                <a:tc>
                  <a:txBody>
                    <a:bodyPr/>
                    <a:lstStyle/>
                    <a:p>
                      <a:r>
                        <a:rPr lang="en-US" sz="1800" kern="1200" dirty="0">
                          <a:effectLst/>
                        </a:rPr>
                        <a:t>* {}</a:t>
                      </a:r>
                      <a:endParaRPr lang="en-US" dirty="0"/>
                    </a:p>
                  </a:txBody>
                  <a:tcPr/>
                </a:tc>
                <a:tc>
                  <a:txBody>
                    <a:bodyPr/>
                    <a:lstStyle/>
                    <a:p>
                      <a:r>
                        <a:rPr lang="en-US" dirty="0"/>
                        <a:t>//*</a:t>
                      </a:r>
                    </a:p>
                  </a:txBody>
                  <a:tcPr/>
                </a:tc>
                <a:extLst>
                  <a:ext uri="{0D108BD9-81ED-4DB2-BD59-A6C34878D82A}">
                    <a16:rowId xmlns:a16="http://schemas.microsoft.com/office/drawing/2014/main" val="975999939"/>
                  </a:ext>
                </a:extLst>
              </a:tr>
              <a:tr h="46272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Descendant Combinator</a:t>
                      </a:r>
                    </a:p>
                  </a:txBody>
                  <a:tcPr/>
                </a:tc>
                <a:tc>
                  <a:txBody>
                    <a:bodyPr/>
                    <a:lstStyle/>
                    <a:p>
                      <a:r>
                        <a:rPr lang="en-US" sz="1800" kern="1200" dirty="0">
                          <a:effectLst/>
                        </a:rPr>
                        <a:t>#idname .classname</a:t>
                      </a:r>
                      <a:endParaRPr lang="en-US" dirty="0"/>
                    </a:p>
                  </a:txBody>
                  <a:tcPr/>
                </a:tc>
                <a:tc>
                  <a:txBody>
                    <a:bodyPr/>
                    <a:lstStyle/>
                    <a:p>
                      <a:r>
                        <a:rPr lang="en-US" dirty="0"/>
                        <a:t>//*[@id=“</a:t>
                      </a:r>
                      <a:r>
                        <a:rPr lang="en-US" dirty="0" err="1"/>
                        <a:t>idname</a:t>
                      </a:r>
                      <a:r>
                        <a:rPr lang="en-US" dirty="0"/>
                        <a:t>”]//*[@class=“</a:t>
                      </a:r>
                      <a:r>
                        <a:rPr lang="en-US" dirty="0" err="1"/>
                        <a:t>classname</a:t>
                      </a:r>
                      <a:r>
                        <a:rPr lang="en-US" dirty="0"/>
                        <a:t>”]</a:t>
                      </a:r>
                    </a:p>
                  </a:txBody>
                  <a:tcPr/>
                </a:tc>
                <a:extLst>
                  <a:ext uri="{0D108BD9-81ED-4DB2-BD59-A6C34878D82A}">
                    <a16:rowId xmlns:a16="http://schemas.microsoft.com/office/drawing/2014/main" val="3288120581"/>
                  </a:ext>
                </a:extLst>
              </a:tr>
              <a:tr h="46272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Child Combinator</a:t>
                      </a:r>
                    </a:p>
                  </a:txBody>
                  <a:tcPr/>
                </a:tc>
                <a:tc>
                  <a:txBody>
                    <a:bodyPr/>
                    <a:lstStyle/>
                    <a:p>
                      <a:r>
                        <a:rPr lang="en-US" sz="1800" kern="1200" dirty="0">
                          <a:effectLst/>
                        </a:rPr>
                        <a:t>#idname &gt; .classname</a:t>
                      </a:r>
                      <a:endParaRPr lang="en-US" dirty="0"/>
                    </a:p>
                  </a:txBody>
                  <a:tcPr/>
                </a:tc>
                <a:tc>
                  <a:txBody>
                    <a:bodyPr/>
                    <a:lstStyle/>
                    <a:p>
                      <a:r>
                        <a:rPr lang="en-US" dirty="0"/>
                        <a:t>//*[@id=“</a:t>
                      </a:r>
                      <a:r>
                        <a:rPr lang="en-US" dirty="0" err="1"/>
                        <a:t>idname</a:t>
                      </a:r>
                      <a:r>
                        <a:rPr lang="en-US" dirty="0"/>
                        <a:t>”]/*[@class=“</a:t>
                      </a:r>
                      <a:r>
                        <a:rPr lang="en-US" dirty="0" err="1"/>
                        <a:t>classname</a:t>
                      </a:r>
                      <a:r>
                        <a:rPr lang="en-US" dirty="0"/>
                        <a:t>”]</a:t>
                      </a:r>
                    </a:p>
                  </a:txBody>
                  <a:tcPr/>
                </a:tc>
                <a:extLst>
                  <a:ext uri="{0D108BD9-81ED-4DB2-BD59-A6C34878D82A}">
                    <a16:rowId xmlns:a16="http://schemas.microsoft.com/office/drawing/2014/main" val="1910462368"/>
                  </a:ext>
                </a:extLst>
              </a:tr>
            </a:tbl>
          </a:graphicData>
        </a:graphic>
      </p:graphicFrame>
    </p:spTree>
    <p:extLst>
      <p:ext uri="{BB962C8B-B14F-4D97-AF65-F5344CB8AC3E}">
        <p14:creationId xmlns:p14="http://schemas.microsoft.com/office/powerpoint/2010/main" val="27793233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05E0A-4032-8D4C-9A64-5C428F659121}"/>
              </a:ext>
            </a:extLst>
          </p:cNvPr>
          <p:cNvSpPr>
            <a:spLocks noGrp="1"/>
          </p:cNvSpPr>
          <p:nvPr>
            <p:ph type="title"/>
          </p:nvPr>
        </p:nvSpPr>
        <p:spPr/>
        <p:txBody>
          <a:bodyPr/>
          <a:lstStyle/>
          <a:p>
            <a:r>
              <a:rPr lang="en-US" i="1" dirty="0"/>
              <a:t>Replicating Attribute Selector Operators</a:t>
            </a:r>
          </a:p>
        </p:txBody>
      </p:sp>
      <p:graphicFrame>
        <p:nvGraphicFramePr>
          <p:cNvPr id="4" name="Content Placeholder 3">
            <a:extLst>
              <a:ext uri="{FF2B5EF4-FFF2-40B4-BE49-F238E27FC236}">
                <a16:creationId xmlns:a16="http://schemas.microsoft.com/office/drawing/2014/main" id="{26074965-2E96-5745-9B9A-EC006B347B45}"/>
              </a:ext>
            </a:extLst>
          </p:cNvPr>
          <p:cNvGraphicFramePr>
            <a:graphicFrameLocks noGrp="1"/>
          </p:cNvGraphicFramePr>
          <p:nvPr>
            <p:ph idx="1"/>
            <p:extLst>
              <p:ext uri="{D42A27DB-BD31-4B8C-83A1-F6EECF244321}">
                <p14:modId xmlns:p14="http://schemas.microsoft.com/office/powerpoint/2010/main" val="317569720"/>
              </p:ext>
            </p:extLst>
          </p:nvPr>
        </p:nvGraphicFramePr>
        <p:xfrm>
          <a:off x="641142" y="2097088"/>
          <a:ext cx="10906540" cy="3342816"/>
        </p:xfrm>
        <a:graphic>
          <a:graphicData uri="http://schemas.openxmlformats.org/drawingml/2006/table">
            <a:tbl>
              <a:tblPr firstRow="1" bandRow="1">
                <a:tableStyleId>{74C1A8A3-306A-4EB7-A6B1-4F7E0EB9C5D6}</a:tableStyleId>
              </a:tblPr>
              <a:tblGrid>
                <a:gridCol w="1696278">
                  <a:extLst>
                    <a:ext uri="{9D8B030D-6E8A-4147-A177-3AD203B41FA5}">
                      <a16:colId xmlns:a16="http://schemas.microsoft.com/office/drawing/2014/main" val="1831810016"/>
                    </a:ext>
                  </a:extLst>
                </a:gridCol>
                <a:gridCol w="2835966">
                  <a:extLst>
                    <a:ext uri="{9D8B030D-6E8A-4147-A177-3AD203B41FA5}">
                      <a16:colId xmlns:a16="http://schemas.microsoft.com/office/drawing/2014/main" val="3896054794"/>
                    </a:ext>
                  </a:extLst>
                </a:gridCol>
                <a:gridCol w="6374296">
                  <a:extLst>
                    <a:ext uri="{9D8B030D-6E8A-4147-A177-3AD203B41FA5}">
                      <a16:colId xmlns:a16="http://schemas.microsoft.com/office/drawing/2014/main" val="45634728"/>
                    </a:ext>
                  </a:extLst>
                </a:gridCol>
              </a:tblGrid>
              <a:tr h="557136">
                <a:tc>
                  <a:txBody>
                    <a:bodyPr/>
                    <a:lstStyle/>
                    <a:p>
                      <a:pPr algn="ctr"/>
                      <a:r>
                        <a:rPr lang="en-US" dirty="0"/>
                        <a:t>SYMBOL</a:t>
                      </a:r>
                    </a:p>
                  </a:txBody>
                  <a:tcPr/>
                </a:tc>
                <a:tc>
                  <a:txBody>
                    <a:bodyPr/>
                    <a:lstStyle/>
                    <a:p>
                      <a:pPr algn="ctr"/>
                      <a:r>
                        <a:rPr lang="en-US" dirty="0"/>
                        <a:t>CSS</a:t>
                      </a:r>
                    </a:p>
                  </a:txBody>
                  <a:tcPr/>
                </a:tc>
                <a:tc>
                  <a:txBody>
                    <a:bodyPr/>
                    <a:lstStyle/>
                    <a:p>
                      <a:pPr algn="ctr"/>
                      <a:r>
                        <a:rPr lang="en-US" dirty="0"/>
                        <a:t>XPATH</a:t>
                      </a:r>
                    </a:p>
                  </a:txBody>
                  <a:tcPr/>
                </a:tc>
                <a:extLst>
                  <a:ext uri="{0D108BD9-81ED-4DB2-BD59-A6C34878D82A}">
                    <a16:rowId xmlns:a16="http://schemas.microsoft.com/office/drawing/2014/main" val="1362593362"/>
                  </a:ext>
                </a:extLst>
              </a:tr>
              <a:tr h="55713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r>
                        <a:rPr lang="en-US" dirty="0"/>
                        <a:t>a[</a:t>
                      </a:r>
                      <a:r>
                        <a:rPr lang="en-US" dirty="0" err="1"/>
                        <a:t>href</a:t>
                      </a:r>
                      <a:r>
                        <a:rPr lang="en-US" dirty="0"/>
                        <a:t>=“/”]</a:t>
                      </a:r>
                    </a:p>
                  </a:txBody>
                  <a:tcPr/>
                </a:tc>
                <a:tc>
                  <a:txBody>
                    <a:bodyPr/>
                    <a:lstStyle/>
                    <a:p>
                      <a:r>
                        <a:rPr lang="en-US" dirty="0"/>
                        <a:t>//a[@</a:t>
                      </a:r>
                      <a:r>
                        <a:rPr lang="en-US" dirty="0" err="1"/>
                        <a:t>href</a:t>
                      </a:r>
                      <a:r>
                        <a:rPr lang="en-US" dirty="0"/>
                        <a:t>=“/”]</a:t>
                      </a:r>
                    </a:p>
                  </a:txBody>
                  <a:tcPr/>
                </a:tc>
                <a:extLst>
                  <a:ext uri="{0D108BD9-81ED-4DB2-BD59-A6C34878D82A}">
                    <a16:rowId xmlns:a16="http://schemas.microsoft.com/office/drawing/2014/main" val="1715840332"/>
                  </a:ext>
                </a:extLst>
              </a:tr>
              <a:tr h="55713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a:t>
                      </a:r>
                      <a:r>
                        <a:rPr lang="en-US" dirty="0" err="1"/>
                        <a:t>href</a:t>
                      </a:r>
                      <a:r>
                        <a:rPr lang="en-US" dirty="0"/>
                        <a:t>*=“://”]</a:t>
                      </a:r>
                    </a:p>
                  </a:txBody>
                  <a:tcPr/>
                </a:tc>
                <a:tc>
                  <a:txBody>
                    <a:bodyPr/>
                    <a:lstStyle/>
                    <a:p>
                      <a:r>
                        <a:rPr lang="en-US" dirty="0"/>
                        <a:t>//a[contains(@href, “://”)]</a:t>
                      </a:r>
                    </a:p>
                  </a:txBody>
                  <a:tcPr/>
                </a:tc>
                <a:extLst>
                  <a:ext uri="{0D108BD9-81ED-4DB2-BD59-A6C34878D82A}">
                    <a16:rowId xmlns:a16="http://schemas.microsoft.com/office/drawing/2014/main" val="2923483296"/>
                  </a:ext>
                </a:extLst>
              </a:tr>
              <a:tr h="557136">
                <a:tc>
                  <a:txBody>
                    <a:bodyPr/>
                    <a:lstStyle/>
                    <a:p>
                      <a:pPr algn="ct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input[title~=“help”]</a:t>
                      </a:r>
                    </a:p>
                  </a:txBody>
                  <a:tcPr/>
                </a:tc>
                <a:tc>
                  <a:txBody>
                    <a:bodyPr/>
                    <a:lstStyle/>
                    <a:p>
                      <a:r>
                        <a:rPr lang="en-US" dirty="0"/>
                        <a:t>//input[contains(@title, “help”)]</a:t>
                      </a:r>
                    </a:p>
                  </a:txBody>
                  <a:tcPr/>
                </a:tc>
                <a:extLst>
                  <a:ext uri="{0D108BD9-81ED-4DB2-BD59-A6C34878D82A}">
                    <a16:rowId xmlns:a16="http://schemas.microsoft.com/office/drawing/2014/main" val="1430897304"/>
                  </a:ext>
                </a:extLst>
              </a:tr>
              <a:tr h="557136">
                <a:tc>
                  <a:txBody>
                    <a:bodyPr/>
                    <a:lstStyle/>
                    <a:p>
                      <a:pPr algn="ct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a:t>
                      </a:r>
                      <a:r>
                        <a:rPr lang="en-US" dirty="0" err="1"/>
                        <a:t>href</a:t>
                      </a:r>
                      <a:r>
                        <a:rPr lang="en-US" dirty="0"/>
                        <a:t>$=“pdf”]</a:t>
                      </a:r>
                    </a:p>
                  </a:txBody>
                  <a:tcPr/>
                </a:tc>
                <a:tc>
                  <a:txBody>
                    <a:bodyPr/>
                    <a:lstStyle/>
                    <a:p>
                      <a:r>
                        <a:rPr lang="en-US" dirty="0"/>
                        <a:t>//a[ends-with(@href, “pdf”)]</a:t>
                      </a:r>
                    </a:p>
                  </a:txBody>
                  <a:tcPr/>
                </a:tc>
                <a:extLst>
                  <a:ext uri="{0D108BD9-81ED-4DB2-BD59-A6C34878D82A}">
                    <a16:rowId xmlns:a16="http://schemas.microsoft.com/office/drawing/2014/main" val="2945068921"/>
                  </a:ext>
                </a:extLst>
              </a:tr>
              <a:tr h="557136">
                <a:tc>
                  <a:txBody>
                    <a:bodyPr/>
                    <a:lstStyle/>
                    <a:p>
                      <a:pPr algn="ct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a:t>
                      </a:r>
                      <a:r>
                        <a:rPr lang="en-US" dirty="0" err="1"/>
                        <a:t>href</a:t>
                      </a:r>
                      <a:r>
                        <a:rPr lang="en-US" dirty="0"/>
                        <a:t>^=“/”]</a:t>
                      </a:r>
                    </a:p>
                  </a:txBody>
                  <a:tcPr/>
                </a:tc>
                <a:tc>
                  <a:txBody>
                    <a:bodyPr/>
                    <a:lstStyle/>
                    <a:p>
                      <a:r>
                        <a:rPr lang="en-US" dirty="0"/>
                        <a:t>//a[starts-with(@href, “/”)]</a:t>
                      </a:r>
                    </a:p>
                  </a:txBody>
                  <a:tcPr/>
                </a:tc>
                <a:extLst>
                  <a:ext uri="{0D108BD9-81ED-4DB2-BD59-A6C34878D82A}">
                    <a16:rowId xmlns:a16="http://schemas.microsoft.com/office/drawing/2014/main" val="1968750074"/>
                  </a:ext>
                </a:extLst>
              </a:tr>
            </a:tbl>
          </a:graphicData>
        </a:graphic>
      </p:graphicFrame>
    </p:spTree>
    <p:extLst>
      <p:ext uri="{BB962C8B-B14F-4D97-AF65-F5344CB8AC3E}">
        <p14:creationId xmlns:p14="http://schemas.microsoft.com/office/powerpoint/2010/main" val="435465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1A51D-50A3-C141-A2F9-FC9B755AABE9}"/>
              </a:ext>
            </a:extLst>
          </p:cNvPr>
          <p:cNvSpPr>
            <a:spLocks noGrp="1"/>
          </p:cNvSpPr>
          <p:nvPr>
            <p:ph type="title"/>
          </p:nvPr>
        </p:nvSpPr>
        <p:spPr>
          <a:xfrm>
            <a:off x="1141413" y="618518"/>
            <a:ext cx="9905998" cy="1478570"/>
          </a:xfrm>
        </p:spPr>
        <p:txBody>
          <a:bodyPr>
            <a:normAutofit/>
          </a:bodyPr>
          <a:lstStyle/>
          <a:p>
            <a:r>
              <a:rPr lang="en-US" i="1" dirty="0"/>
              <a:t>BROWSER Add-Ons</a:t>
            </a:r>
          </a:p>
        </p:txBody>
      </p:sp>
      <p:graphicFrame>
        <p:nvGraphicFramePr>
          <p:cNvPr id="5" name="Content Placeholder 2">
            <a:extLst>
              <a:ext uri="{FF2B5EF4-FFF2-40B4-BE49-F238E27FC236}">
                <a16:creationId xmlns:a16="http://schemas.microsoft.com/office/drawing/2014/main" id="{51463AEC-4D15-481C-BA11-85619E0CC966}"/>
              </a:ext>
            </a:extLst>
          </p:cNvPr>
          <p:cNvGraphicFramePr>
            <a:graphicFrameLocks noGrp="1"/>
          </p:cNvGraphicFramePr>
          <p:nvPr>
            <p:ph idx="1"/>
            <p:extLst>
              <p:ext uri="{D42A27DB-BD31-4B8C-83A1-F6EECF244321}">
                <p14:modId xmlns:p14="http://schemas.microsoft.com/office/powerpoint/2010/main" val="2505905520"/>
              </p:ext>
            </p:extLst>
          </p:nvPr>
        </p:nvGraphicFramePr>
        <p:xfrm>
          <a:off x="1141413" y="2418820"/>
          <a:ext cx="9906000" cy="31427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73782964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100000" contras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6A1DF-CE0A-364D-A108-9FB50E4282C2}"/>
              </a:ext>
            </a:extLst>
          </p:cNvPr>
          <p:cNvSpPr>
            <a:spLocks noGrp="1"/>
          </p:cNvSpPr>
          <p:nvPr>
            <p:ph type="ctrTitle"/>
          </p:nvPr>
        </p:nvSpPr>
        <p:spPr/>
        <p:txBody>
          <a:bodyPr/>
          <a:lstStyle/>
          <a:p>
            <a:r>
              <a:rPr lang="en-US" i="1" dirty="0"/>
              <a:t>The End? Not really.</a:t>
            </a:r>
          </a:p>
        </p:txBody>
      </p:sp>
      <p:sp>
        <p:nvSpPr>
          <p:cNvPr id="3" name="Subtitle 2">
            <a:extLst>
              <a:ext uri="{FF2B5EF4-FFF2-40B4-BE49-F238E27FC236}">
                <a16:creationId xmlns:a16="http://schemas.microsoft.com/office/drawing/2014/main" id="{6AACAB65-F8D4-814C-8EDD-84555400FC98}"/>
              </a:ext>
            </a:extLst>
          </p:cNvPr>
          <p:cNvSpPr>
            <a:spLocks noGrp="1"/>
          </p:cNvSpPr>
          <p:nvPr>
            <p:ph type="subTitle" idx="1"/>
          </p:nvPr>
        </p:nvSpPr>
        <p:spPr/>
        <p:txBody>
          <a:bodyPr/>
          <a:lstStyle/>
          <a:p>
            <a:r>
              <a:rPr lang="en-US" dirty="0"/>
              <a:t>There is a lot more to Selectors!! </a:t>
            </a:r>
          </a:p>
        </p:txBody>
      </p:sp>
    </p:spTree>
    <p:extLst>
      <p:ext uri="{BB962C8B-B14F-4D97-AF65-F5344CB8AC3E}">
        <p14:creationId xmlns:p14="http://schemas.microsoft.com/office/powerpoint/2010/main" val="131873608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100000" contras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6AE6C-7CC3-1142-9B13-522BFDF16A22}"/>
              </a:ext>
            </a:extLst>
          </p:cNvPr>
          <p:cNvSpPr>
            <a:spLocks noGrp="1"/>
          </p:cNvSpPr>
          <p:nvPr>
            <p:ph type="ctrTitle"/>
          </p:nvPr>
        </p:nvSpPr>
        <p:spPr/>
        <p:txBody>
          <a:bodyPr/>
          <a:lstStyle/>
          <a:p>
            <a:r>
              <a:rPr lang="en-US" i="1" dirty="0"/>
              <a:t>Questions?</a:t>
            </a:r>
          </a:p>
        </p:txBody>
      </p:sp>
    </p:spTree>
    <p:extLst>
      <p:ext uri="{BB962C8B-B14F-4D97-AF65-F5344CB8AC3E}">
        <p14:creationId xmlns:p14="http://schemas.microsoft.com/office/powerpoint/2010/main" val="51197787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DD121-94BA-1C44-A882-0042DE3A9721}"/>
              </a:ext>
            </a:extLst>
          </p:cNvPr>
          <p:cNvSpPr>
            <a:spLocks noGrp="1"/>
          </p:cNvSpPr>
          <p:nvPr>
            <p:ph type="title"/>
          </p:nvPr>
        </p:nvSpPr>
        <p:spPr/>
        <p:txBody>
          <a:bodyPr/>
          <a:lstStyle/>
          <a:p>
            <a:r>
              <a:rPr lang="en-US" i="1" dirty="0"/>
              <a:t>Resources</a:t>
            </a:r>
          </a:p>
        </p:txBody>
      </p:sp>
      <p:sp>
        <p:nvSpPr>
          <p:cNvPr id="3" name="Content Placeholder 2">
            <a:extLst>
              <a:ext uri="{FF2B5EF4-FFF2-40B4-BE49-F238E27FC236}">
                <a16:creationId xmlns:a16="http://schemas.microsoft.com/office/drawing/2014/main" id="{0261524D-9CD7-3C4B-B9BF-5D49BEA09367}"/>
              </a:ext>
            </a:extLst>
          </p:cNvPr>
          <p:cNvSpPr>
            <a:spLocks noGrp="1"/>
          </p:cNvSpPr>
          <p:nvPr>
            <p:ph idx="1"/>
          </p:nvPr>
        </p:nvSpPr>
        <p:spPr>
          <a:xfrm>
            <a:off x="1141412" y="2097088"/>
            <a:ext cx="9905999" cy="4018791"/>
          </a:xfrm>
        </p:spPr>
        <p:txBody>
          <a:bodyPr>
            <a:normAutofit/>
          </a:bodyPr>
          <a:lstStyle/>
          <a:p>
            <a:r>
              <a:rPr lang="en-US" u="sng" dirty="0"/>
              <a:t>CSS</a:t>
            </a:r>
            <a:endParaRPr lang="en-US" dirty="0"/>
          </a:p>
          <a:p>
            <a:pPr lvl="1"/>
            <a:r>
              <a:rPr lang="en-US" dirty="0">
                <a:hlinkClick r:id="rId3"/>
              </a:rPr>
              <a:t>https://devhints.io/css</a:t>
            </a:r>
            <a:endParaRPr lang="en-US" dirty="0"/>
          </a:p>
          <a:p>
            <a:pPr lvl="1"/>
            <a:r>
              <a:rPr lang="en-US" dirty="0">
                <a:hlinkClick r:id="rId4"/>
              </a:rPr>
              <a:t>https://www.w3schools.com/css/</a:t>
            </a:r>
            <a:endParaRPr lang="en-US" dirty="0"/>
          </a:p>
          <a:p>
            <a:r>
              <a:rPr lang="en-US" u="sng" dirty="0"/>
              <a:t>XPATH</a:t>
            </a:r>
            <a:endParaRPr lang="en-US" dirty="0"/>
          </a:p>
          <a:p>
            <a:pPr lvl="1"/>
            <a:r>
              <a:rPr lang="en-US" dirty="0">
                <a:hlinkClick r:id="rId5"/>
              </a:rPr>
              <a:t>https://devhints.io/xpath</a:t>
            </a:r>
            <a:endParaRPr lang="en-US" dirty="0"/>
          </a:p>
          <a:p>
            <a:pPr lvl="1"/>
            <a:r>
              <a:rPr lang="en-US" dirty="0">
                <a:hlinkClick r:id="rId6"/>
              </a:rPr>
              <a:t>https://www.w3schools.com/xml/xpath_intro.asp</a:t>
            </a:r>
            <a:endParaRPr lang="en-US" dirty="0"/>
          </a:p>
          <a:p>
            <a:r>
              <a:rPr lang="en-US" u="sng" dirty="0"/>
              <a:t>CONFLUENCE</a:t>
            </a:r>
          </a:p>
          <a:p>
            <a:pPr lvl="1"/>
            <a:r>
              <a:rPr lang="en-US" dirty="0">
                <a:hlinkClick r:id="rId7"/>
              </a:rPr>
              <a:t>https://wiki.corp.magento.com/display/QMT/Selectors</a:t>
            </a:r>
            <a:endParaRPr lang="en-US" dirty="0"/>
          </a:p>
        </p:txBody>
      </p:sp>
    </p:spTree>
    <p:extLst>
      <p:ext uri="{BB962C8B-B14F-4D97-AF65-F5344CB8AC3E}">
        <p14:creationId xmlns:p14="http://schemas.microsoft.com/office/powerpoint/2010/main" val="2822022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09467-7477-B741-9D8F-9479E92A42F2}"/>
              </a:ext>
            </a:extLst>
          </p:cNvPr>
          <p:cNvSpPr>
            <a:spLocks noGrp="1"/>
          </p:cNvSpPr>
          <p:nvPr>
            <p:ph type="title"/>
          </p:nvPr>
        </p:nvSpPr>
        <p:spPr/>
        <p:txBody>
          <a:bodyPr>
            <a:normAutofit/>
          </a:bodyPr>
          <a:lstStyle/>
          <a:p>
            <a:r>
              <a:rPr lang="en-US" i="1" dirty="0"/>
              <a:t>Live Preview of CSS/Less/Sass</a:t>
            </a:r>
          </a:p>
        </p:txBody>
      </p:sp>
      <p:pic>
        <p:nvPicPr>
          <p:cNvPr id="5" name="Picture 4" descr="A screenshot of a cell phone&#13;&#10;&#13;&#10;Description automatically generated">
            <a:extLst>
              <a:ext uri="{FF2B5EF4-FFF2-40B4-BE49-F238E27FC236}">
                <a16:creationId xmlns:a16="http://schemas.microsoft.com/office/drawing/2014/main" id="{AE7D63E6-2DE3-C145-AC77-6B2C0DB4074F}"/>
              </a:ext>
            </a:extLst>
          </p:cNvPr>
          <p:cNvPicPr>
            <a:picLocks noChangeAspect="1"/>
          </p:cNvPicPr>
          <p:nvPr/>
        </p:nvPicPr>
        <p:blipFill>
          <a:blip r:embed="rId3"/>
          <a:stretch>
            <a:fillRect/>
          </a:stretch>
        </p:blipFill>
        <p:spPr>
          <a:xfrm>
            <a:off x="951240" y="1710777"/>
            <a:ext cx="10286343" cy="4852756"/>
          </a:xfrm>
          <a:prstGeom prst="rect">
            <a:avLst/>
          </a:prstGeom>
        </p:spPr>
      </p:pic>
    </p:spTree>
    <p:extLst>
      <p:ext uri="{BB962C8B-B14F-4D97-AF65-F5344CB8AC3E}">
        <p14:creationId xmlns:p14="http://schemas.microsoft.com/office/powerpoint/2010/main" val="3843170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B361F-8C05-4047-AC33-816BA25EB7AE}"/>
              </a:ext>
            </a:extLst>
          </p:cNvPr>
          <p:cNvSpPr>
            <a:spLocks noGrp="1"/>
          </p:cNvSpPr>
          <p:nvPr>
            <p:ph type="title"/>
          </p:nvPr>
        </p:nvSpPr>
        <p:spPr/>
        <p:txBody>
          <a:bodyPr/>
          <a:lstStyle/>
          <a:p>
            <a:r>
              <a:rPr lang="en-US" i="1" dirty="0"/>
              <a:t>Live Preview of CSS/Less/Sass**</a:t>
            </a:r>
            <a:endParaRPr lang="en-US" dirty="0"/>
          </a:p>
        </p:txBody>
      </p:sp>
      <p:pic>
        <p:nvPicPr>
          <p:cNvPr id="5" name="Content Placeholder 4" descr="A screenshot of a cell phone&#13;&#10;&#13;&#10;Description automatically generated">
            <a:extLst>
              <a:ext uri="{FF2B5EF4-FFF2-40B4-BE49-F238E27FC236}">
                <a16:creationId xmlns:a16="http://schemas.microsoft.com/office/drawing/2014/main" id="{3EDD5B05-58D5-FE4A-89FD-DBC94ED25D5D}"/>
              </a:ext>
            </a:extLst>
          </p:cNvPr>
          <p:cNvPicPr>
            <a:picLocks noGrp="1" noChangeAspect="1"/>
          </p:cNvPicPr>
          <p:nvPr>
            <p:ph idx="1"/>
          </p:nvPr>
        </p:nvPicPr>
        <p:blipFill>
          <a:blip r:embed="rId2"/>
          <a:stretch>
            <a:fillRect/>
          </a:stretch>
        </p:blipFill>
        <p:spPr>
          <a:xfrm>
            <a:off x="0" y="2196662"/>
            <a:ext cx="5788006" cy="3432422"/>
          </a:xfrm>
        </p:spPr>
      </p:pic>
      <p:pic>
        <p:nvPicPr>
          <p:cNvPr id="7" name="Picture 6" descr="A screenshot of a cell phone&#13;&#10;&#13;&#10;Description automatically generated">
            <a:extLst>
              <a:ext uri="{FF2B5EF4-FFF2-40B4-BE49-F238E27FC236}">
                <a16:creationId xmlns:a16="http://schemas.microsoft.com/office/drawing/2014/main" id="{3F73BB96-5500-0049-BCE1-2D0AF0BB3BD5}"/>
              </a:ext>
            </a:extLst>
          </p:cNvPr>
          <p:cNvPicPr>
            <a:picLocks noChangeAspect="1"/>
          </p:cNvPicPr>
          <p:nvPr/>
        </p:nvPicPr>
        <p:blipFill>
          <a:blip r:embed="rId3"/>
          <a:stretch>
            <a:fillRect/>
          </a:stretch>
        </p:blipFill>
        <p:spPr>
          <a:xfrm>
            <a:off x="6403996" y="2196662"/>
            <a:ext cx="5788006" cy="3432422"/>
          </a:xfrm>
          <a:prstGeom prst="rect">
            <a:avLst/>
          </a:prstGeom>
        </p:spPr>
      </p:pic>
    </p:spTree>
    <p:extLst>
      <p:ext uri="{BB962C8B-B14F-4D97-AF65-F5344CB8AC3E}">
        <p14:creationId xmlns:p14="http://schemas.microsoft.com/office/powerpoint/2010/main" val="3305601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dissolv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BA86-1DAA-5341-81C3-74FD831C2B0D}"/>
              </a:ext>
            </a:extLst>
          </p:cNvPr>
          <p:cNvSpPr>
            <a:spLocks noGrp="1"/>
          </p:cNvSpPr>
          <p:nvPr>
            <p:ph type="title"/>
          </p:nvPr>
        </p:nvSpPr>
        <p:spPr/>
        <p:txBody>
          <a:bodyPr/>
          <a:lstStyle/>
          <a:p>
            <a:r>
              <a:rPr lang="en-US" i="1" dirty="0"/>
              <a:t>Xpath Helper</a:t>
            </a:r>
            <a:endParaRPr lang="en-US" dirty="0"/>
          </a:p>
        </p:txBody>
      </p:sp>
      <p:pic>
        <p:nvPicPr>
          <p:cNvPr id="5" name="Picture 4" descr="A screenshot of a cell phone&#13;&#10;&#13;&#10;Description automatically generated">
            <a:extLst>
              <a:ext uri="{FF2B5EF4-FFF2-40B4-BE49-F238E27FC236}">
                <a16:creationId xmlns:a16="http://schemas.microsoft.com/office/drawing/2014/main" id="{474CA0B7-315D-9C42-A193-4AD12DED56EB}"/>
              </a:ext>
            </a:extLst>
          </p:cNvPr>
          <p:cNvPicPr>
            <a:picLocks noChangeAspect="1"/>
          </p:cNvPicPr>
          <p:nvPr/>
        </p:nvPicPr>
        <p:blipFill>
          <a:blip r:embed="rId2"/>
          <a:stretch>
            <a:fillRect/>
          </a:stretch>
        </p:blipFill>
        <p:spPr>
          <a:xfrm>
            <a:off x="433661" y="1875513"/>
            <a:ext cx="11324677" cy="4510838"/>
          </a:xfrm>
          <a:prstGeom prst="rect">
            <a:avLst/>
          </a:prstGeom>
        </p:spPr>
      </p:pic>
    </p:spTree>
    <p:extLst>
      <p:ext uri="{BB962C8B-B14F-4D97-AF65-F5344CB8AC3E}">
        <p14:creationId xmlns:p14="http://schemas.microsoft.com/office/powerpoint/2010/main" val="436987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B361F-8C05-4047-AC33-816BA25EB7AE}"/>
              </a:ext>
            </a:extLst>
          </p:cNvPr>
          <p:cNvSpPr>
            <a:spLocks noGrp="1"/>
          </p:cNvSpPr>
          <p:nvPr>
            <p:ph type="title"/>
          </p:nvPr>
        </p:nvSpPr>
        <p:spPr/>
        <p:txBody>
          <a:bodyPr/>
          <a:lstStyle/>
          <a:p>
            <a:r>
              <a:rPr lang="en-US" i="1" dirty="0"/>
              <a:t>Xpath Helper**</a:t>
            </a:r>
            <a:endParaRPr lang="en-US" dirty="0"/>
          </a:p>
        </p:txBody>
      </p:sp>
      <p:pic>
        <p:nvPicPr>
          <p:cNvPr id="8" name="Content Placeholder 7" descr="A screenshot of a cell phone&#13;&#10;&#13;&#10;Description automatically generated">
            <a:extLst>
              <a:ext uri="{FF2B5EF4-FFF2-40B4-BE49-F238E27FC236}">
                <a16:creationId xmlns:a16="http://schemas.microsoft.com/office/drawing/2014/main" id="{33B2184C-8770-4B47-AE42-02D4601C1458}"/>
              </a:ext>
            </a:extLst>
          </p:cNvPr>
          <p:cNvPicPr>
            <a:picLocks noGrp="1" noChangeAspect="1"/>
          </p:cNvPicPr>
          <p:nvPr>
            <p:ph idx="1"/>
          </p:nvPr>
        </p:nvPicPr>
        <p:blipFill>
          <a:blip r:embed="rId2"/>
          <a:stretch>
            <a:fillRect/>
          </a:stretch>
        </p:blipFill>
        <p:spPr>
          <a:xfrm>
            <a:off x="0" y="2097088"/>
            <a:ext cx="5888053" cy="3998912"/>
          </a:xfrm>
        </p:spPr>
      </p:pic>
      <p:pic>
        <p:nvPicPr>
          <p:cNvPr id="10" name="Picture 9" descr="A screenshot of a cell phone&#13;&#10;&#13;&#10;Description automatically generated">
            <a:extLst>
              <a:ext uri="{FF2B5EF4-FFF2-40B4-BE49-F238E27FC236}">
                <a16:creationId xmlns:a16="http://schemas.microsoft.com/office/drawing/2014/main" id="{27279BDF-F242-E04F-BEA4-22ED1ADF355E}"/>
              </a:ext>
            </a:extLst>
          </p:cNvPr>
          <p:cNvPicPr>
            <a:picLocks noChangeAspect="1"/>
          </p:cNvPicPr>
          <p:nvPr/>
        </p:nvPicPr>
        <p:blipFill>
          <a:blip r:embed="rId3"/>
          <a:stretch>
            <a:fillRect/>
          </a:stretch>
        </p:blipFill>
        <p:spPr>
          <a:xfrm>
            <a:off x="6303947" y="2097088"/>
            <a:ext cx="5888053" cy="3998912"/>
          </a:xfrm>
          <a:prstGeom prst="rect">
            <a:avLst/>
          </a:prstGeom>
        </p:spPr>
      </p:pic>
    </p:spTree>
    <p:extLst>
      <p:ext uri="{BB962C8B-B14F-4D97-AF65-F5344CB8AC3E}">
        <p14:creationId xmlns:p14="http://schemas.microsoft.com/office/powerpoint/2010/main" val="872269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1153</TotalTime>
  <Words>2990</Words>
  <Application>Microsoft Macintosh PowerPoint</Application>
  <PresentationFormat>Widescreen</PresentationFormat>
  <Paragraphs>546</Paragraphs>
  <Slides>52</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52</vt:i4>
      </vt:variant>
    </vt:vector>
  </HeadingPairs>
  <TitlesOfParts>
    <vt:vector size="56" baseType="lpstr">
      <vt:lpstr>Arial</vt:lpstr>
      <vt:lpstr>Calibri</vt:lpstr>
      <vt:lpstr>Tw Cen MT</vt:lpstr>
      <vt:lpstr>Circuit</vt:lpstr>
      <vt:lpstr>SELECTOR MADNESS: BUILDING “stable” SELECTORS</vt:lpstr>
      <vt:lpstr>Today’s Agenda</vt:lpstr>
      <vt:lpstr>GENERAL WARNINGS</vt:lpstr>
      <vt:lpstr>Browser Add-Ons</vt:lpstr>
      <vt:lpstr>BROWSER Add-Ons</vt:lpstr>
      <vt:lpstr>Live Preview of CSS/Less/Sass</vt:lpstr>
      <vt:lpstr>Live Preview of CSS/Less/Sass**</vt:lpstr>
      <vt:lpstr>Xpath Helper</vt:lpstr>
      <vt:lpstr>Xpath Helper**</vt:lpstr>
      <vt:lpstr>General questions</vt:lpstr>
      <vt:lpstr>Why are we talking about selectors?</vt:lpstr>
      <vt:lpstr>Which selectors?</vt:lpstr>
      <vt:lpstr>Remember, when it comes to selectors…</vt:lpstr>
      <vt:lpstr>Which is better CSS or Xpath?</vt:lpstr>
      <vt:lpstr>What is the priority for selectors?</vt:lpstr>
      <vt:lpstr>Why are WE STILL talking about Xpath?</vt:lpstr>
      <vt:lpstr>What Happens IF you Use Them?</vt:lpstr>
      <vt:lpstr>DO’s and Don’ts</vt:lpstr>
      <vt:lpstr>Don’t #1</vt:lpstr>
      <vt:lpstr>Don’t #2</vt:lpstr>
      <vt:lpstr>Don’t #2 EXAMPLE</vt:lpstr>
      <vt:lpstr>Don’t #3</vt:lpstr>
      <vt:lpstr>Don’t #3 EXAMPLE</vt:lpstr>
      <vt:lpstr>DO #1 – ISOLATION</vt:lpstr>
      <vt:lpstr>DO #2 – Reverse ISOLATION</vt:lpstr>
      <vt:lpstr>CSS Overview</vt:lpstr>
      <vt:lpstr>General CSS Selectors</vt:lpstr>
      <vt:lpstr>CSS Selector Operators</vt:lpstr>
      <vt:lpstr>CSS Attribute Selector OPERATORS</vt:lpstr>
      <vt:lpstr>XPATH OVERVIEW</vt:lpstr>
      <vt:lpstr>/  vs  //</vt:lpstr>
      <vt:lpstr>..</vt:lpstr>
      <vt:lpstr>ATTRIBUTE SELECTORS</vt:lpstr>
      <vt:lpstr>ATTRIBUTE SELECTORS EXAMPLES</vt:lpstr>
      <vt:lpstr>CONTAINS() SELECTOR</vt:lpstr>
      <vt:lpstr>CONTAINS() SELECTOR EXAMPLES</vt:lpstr>
      <vt:lpstr>Text() Selector</vt:lpstr>
      <vt:lpstr>Text() Selector EXAMPLES</vt:lpstr>
      <vt:lpstr>Starts-with() Selector</vt:lpstr>
      <vt:lpstr>Starts-With() Selector Examples</vt:lpstr>
      <vt:lpstr>ENDs-with() Selector</vt:lpstr>
      <vt:lpstr>ENDs-With() Selector Examples</vt:lpstr>
      <vt:lpstr>Ancestor:: Selector</vt:lpstr>
      <vt:lpstr>Ancestor:: Selector Examples</vt:lpstr>
      <vt:lpstr>PowerPoint Presentation</vt:lpstr>
      <vt:lpstr>REPLICATING CSS IN XPATH</vt:lpstr>
      <vt:lpstr>REPLICATING GENERAL CSS SELECTORS IN XPATH</vt:lpstr>
      <vt:lpstr>REPLICATING Selector Operators IN XPATH</vt:lpstr>
      <vt:lpstr>Replicating Attribute Selector Operators</vt:lpstr>
      <vt:lpstr>The End? Not really.</vt:lpstr>
      <vt:lpstr>Questions?</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SELECTOR MADNESS: BUILDING “stable” SELECTORS</dc:title>
  <dc:creator>John Stennett</dc:creator>
  <cp:lastModifiedBy>John Stennett</cp:lastModifiedBy>
  <cp:revision>15</cp:revision>
  <dcterms:created xsi:type="dcterms:W3CDTF">2019-01-30T23:20:19Z</dcterms:created>
  <dcterms:modified xsi:type="dcterms:W3CDTF">2019-01-31T21:03:43Z</dcterms:modified>
</cp:coreProperties>
</file>